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8" r:id="rId5"/>
  </p:sldMasterIdLst>
  <p:notesMasterIdLst>
    <p:notesMasterId r:id="rId16"/>
  </p:notesMasterIdLst>
  <p:handoutMasterIdLst>
    <p:handoutMasterId r:id="rId17"/>
  </p:handoutMasterIdLst>
  <p:sldIdLst>
    <p:sldId id="284" r:id="rId6"/>
    <p:sldId id="585" r:id="rId7"/>
    <p:sldId id="586" r:id="rId8"/>
    <p:sldId id="588" r:id="rId9"/>
    <p:sldId id="589" r:id="rId10"/>
    <p:sldId id="590" r:id="rId11"/>
    <p:sldId id="591" r:id="rId12"/>
    <p:sldId id="592" r:id="rId13"/>
    <p:sldId id="593" r:id="rId14"/>
    <p:sldId id="594" r:id="rId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2C90"/>
    <a:srgbClr val="133F69"/>
    <a:srgbClr val="2700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523" autoAdjust="0"/>
    <p:restoredTop sz="96327"/>
  </p:normalViewPr>
  <p:slideViewPr>
    <p:cSldViewPr snapToGrid="0">
      <p:cViewPr varScale="1">
        <p:scale>
          <a:sx n="106" d="100"/>
          <a:sy n="106" d="100"/>
        </p:scale>
        <p:origin x="702"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C676F0B-1CC7-4AFD-9502-7671017474EC}"/>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a:extLst>
              <a:ext uri="{FF2B5EF4-FFF2-40B4-BE49-F238E27FC236}">
                <a16:creationId xmlns:a16="http://schemas.microsoft.com/office/drawing/2014/main" id="{AAEF549B-88EB-AA58-E40A-44E0E97127B9}"/>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DDA0B1CD-EE5A-412D-ADCA-837D3B1B72D9}" type="datetimeFigureOut">
              <a:rPr lang="en-AU" smtClean="0"/>
              <a:t>17/02/2026</a:t>
            </a:fld>
            <a:endParaRPr lang="en-AU"/>
          </a:p>
        </p:txBody>
      </p:sp>
      <p:sp>
        <p:nvSpPr>
          <p:cNvPr id="4" name="Footer Placeholder 3">
            <a:extLst>
              <a:ext uri="{FF2B5EF4-FFF2-40B4-BE49-F238E27FC236}">
                <a16:creationId xmlns:a16="http://schemas.microsoft.com/office/drawing/2014/main" id="{8E6B0E78-7A32-51EB-F6B1-2CDC95DD12A2}"/>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5" name="Slide Number Placeholder 4">
            <a:extLst>
              <a:ext uri="{FF2B5EF4-FFF2-40B4-BE49-F238E27FC236}">
                <a16:creationId xmlns:a16="http://schemas.microsoft.com/office/drawing/2014/main" id="{51F861CA-ACEA-5D7C-7973-88BE559EBD1E}"/>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69529B7B-9B5C-43E1-BBDA-D316AEF88CF7}" type="slidenum">
              <a:rPr lang="en-AU" smtClean="0"/>
              <a:t>‹#›</a:t>
            </a:fld>
            <a:endParaRPr lang="en-AU"/>
          </a:p>
        </p:txBody>
      </p:sp>
    </p:spTree>
    <p:extLst>
      <p:ext uri="{BB962C8B-B14F-4D97-AF65-F5344CB8AC3E}">
        <p14:creationId xmlns:p14="http://schemas.microsoft.com/office/powerpoint/2010/main" val="1755419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AU"/>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F4064E0D-5000-475A-8A26-D3E035F2E207}" type="datetimeFigureOut">
              <a:rPr lang="en-AU" smtClean="0"/>
              <a:t>17/02/2026</a:t>
            </a:fld>
            <a:endParaRPr lang="en-AU"/>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AU"/>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AU"/>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2152F01F-10F5-468E-9135-97C0C0671096}" type="slidenum">
              <a:rPr lang="en-AU" smtClean="0"/>
              <a:t>‹#›</a:t>
            </a:fld>
            <a:endParaRPr lang="en-AU"/>
          </a:p>
        </p:txBody>
      </p:sp>
    </p:spTree>
    <p:extLst>
      <p:ext uri="{BB962C8B-B14F-4D97-AF65-F5344CB8AC3E}">
        <p14:creationId xmlns:p14="http://schemas.microsoft.com/office/powerpoint/2010/main" val="112447333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4967461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4285"/>
            <a:ext cx="12184382" cy="6853714"/>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3032171"/>
            <a:ext cx="10302948" cy="712380"/>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2326462" y="38725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22" name="Text Placeholder 20">
            <a:extLst>
              <a:ext uri="{FF2B5EF4-FFF2-40B4-BE49-F238E27FC236}">
                <a16:creationId xmlns:a16="http://schemas.microsoft.com/office/drawing/2014/main" id="{6F9DB249-121D-160C-9A41-CF39795EB963}"/>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3098318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DAE0CDA6-372A-6B26-1B0B-F9F82FAD4123}"/>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957EEE0A-A508-36F5-7238-1CB3FAFB1F37}"/>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68586EBE-28E8-B8F6-0CE0-7C621D45132A}"/>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23166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6">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4" name="Picture 3">
            <a:extLst>
              <a:ext uri="{FF2B5EF4-FFF2-40B4-BE49-F238E27FC236}">
                <a16:creationId xmlns:a16="http://schemas.microsoft.com/office/drawing/2014/main" id="{027D1E74-911E-59AC-BE55-CF0186C927AA}"/>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2958101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7">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940A7EF5-5829-DD84-4C7A-34960ACE5B16}"/>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478EA80D-0F23-A810-CDB3-B0EC2017424B}"/>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3DDEC673-D421-1F22-D434-82920028A569}"/>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37147697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8">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F1F43BFF-64E0-1C68-F52F-3FEBF3ABE199}"/>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787BA098-56A0-0E63-9F6F-9D76FD777FB3}"/>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A99F3031-7C9F-5D71-EA91-AEFD2DD42185}"/>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41482483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9">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AFB132C5-4FEF-ECB6-E8B4-CD8ECF58B0E0}"/>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7A1DB3D5-A256-281D-3D86-ACDCFEB104F1}"/>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4B7BA650-C088-BE32-E22C-858EA5DA2E30}"/>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3011237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10">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2" name="Title 1">
            <a:extLst>
              <a:ext uri="{FF2B5EF4-FFF2-40B4-BE49-F238E27FC236}">
                <a16:creationId xmlns:a16="http://schemas.microsoft.com/office/drawing/2014/main" id="{64E6696B-9238-83D9-C038-06B75B231813}"/>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95F5B1FF-7FA0-5BD3-D22C-7956BCE789F4}"/>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8" name="Text Placeholder 17">
            <a:extLst>
              <a:ext uri="{FF2B5EF4-FFF2-40B4-BE49-F238E27FC236}">
                <a16:creationId xmlns:a16="http://schemas.microsoft.com/office/drawing/2014/main" id="{DEA55669-21D0-5FE1-FED6-71237E3D220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057869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BLU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pic>
        <p:nvPicPr>
          <p:cNvPr id="2" name="Picture 1">
            <a:extLst>
              <a:ext uri="{FF2B5EF4-FFF2-40B4-BE49-F238E27FC236}">
                <a16:creationId xmlns:a16="http://schemas.microsoft.com/office/drawing/2014/main" id="{C612E27C-8940-85B6-F0D6-65DD04A338BB}"/>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3" name="Title 1">
            <a:extLst>
              <a:ext uri="{FF2B5EF4-FFF2-40B4-BE49-F238E27FC236}">
                <a16:creationId xmlns:a16="http://schemas.microsoft.com/office/drawing/2014/main" id="{50DFF34D-CDD4-2635-D1A5-1CBB53159B1B}"/>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8" name="Text Placeholder 17">
            <a:extLst>
              <a:ext uri="{FF2B5EF4-FFF2-40B4-BE49-F238E27FC236}">
                <a16:creationId xmlns:a16="http://schemas.microsoft.com/office/drawing/2014/main" id="{577CADC0-EB08-9689-3CC1-0E0BE00A604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464143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GREEN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8D4B3C7A-60B0-2CD1-939A-63091224C2A5}"/>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C8E78C68-385F-FA4F-2D51-47AA187221E0}"/>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07D6353E-DE7C-474A-675F-AB41C8F09509}"/>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196810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4CDDB6CE-22AA-EAFE-94C9-B8058A6467DE}"/>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967463F9-2CF4-2BEF-FFC6-9ECECF0AE74F}"/>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8D117425-B7FB-73B3-0405-68B9B52070F9}"/>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228162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RAP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pic>
        <p:nvPicPr>
          <p:cNvPr id="2" name="Picture 1">
            <a:extLst>
              <a:ext uri="{FF2B5EF4-FFF2-40B4-BE49-F238E27FC236}">
                <a16:creationId xmlns:a16="http://schemas.microsoft.com/office/drawing/2014/main" id="{C612E27C-8940-85B6-F0D6-65DD04A338BB}"/>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3" name="Title 1">
            <a:extLst>
              <a:ext uri="{FF2B5EF4-FFF2-40B4-BE49-F238E27FC236}">
                <a16:creationId xmlns:a16="http://schemas.microsoft.com/office/drawing/2014/main" id="{50DFF34D-CDD4-2635-D1A5-1CBB53159B1B}"/>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8" name="Text Placeholder 17">
            <a:extLst>
              <a:ext uri="{FF2B5EF4-FFF2-40B4-BE49-F238E27FC236}">
                <a16:creationId xmlns:a16="http://schemas.microsoft.com/office/drawing/2014/main" id="{577CADC0-EB08-9689-3CC1-0E0BE00A604B}"/>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240950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ntent ">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lstStyle>
            <a:lvl1pPr>
              <a:defRPr/>
            </a:lvl1pPr>
          </a:lstStyle>
          <a:p>
            <a:r>
              <a:rPr lang="en-US" dirty="0"/>
              <a:t>Slide heading</a:t>
            </a:r>
            <a:endParaRPr lang="en-AU" dirty="0"/>
          </a:p>
        </p:txBody>
      </p:sp>
      <p:pic>
        <p:nvPicPr>
          <p:cNvPr id="8" name="Picture 7">
            <a:extLst>
              <a:ext uri="{FF2B5EF4-FFF2-40B4-BE49-F238E27FC236}">
                <a16:creationId xmlns:a16="http://schemas.microsoft.com/office/drawing/2014/main" id="{A076DD2B-200E-DB34-DB39-0670CC9FF42B}"/>
              </a:ext>
            </a:extLst>
          </p:cNvPr>
          <p:cNvPicPr>
            <a:picLocks noChangeAspect="1"/>
          </p:cNvPicPr>
          <p:nvPr userDrawn="1"/>
        </p:nvPicPr>
        <p:blipFill>
          <a:blip r:embed="rId3"/>
          <a:stretch>
            <a:fillRect/>
          </a:stretch>
        </p:blipFill>
        <p:spPr>
          <a:xfrm>
            <a:off x="457481" y="5747189"/>
            <a:ext cx="1397297" cy="798455"/>
          </a:xfrm>
          <a:prstGeom prst="rect">
            <a:avLst/>
          </a:prstGeom>
        </p:spPr>
      </p:pic>
      <p:sp>
        <p:nvSpPr>
          <p:cNvPr id="11" name="Date Placeholder 3">
            <a:extLst>
              <a:ext uri="{FF2B5EF4-FFF2-40B4-BE49-F238E27FC236}">
                <a16:creationId xmlns:a16="http://schemas.microsoft.com/office/drawing/2014/main" id="{4F07CBD5-0CCE-1D8B-1351-6BDCA90DD84D}"/>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6A5BE38-F991-D8D1-E635-7F9B1DDD604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365C54CE-EABA-C768-5881-170982CB9364}"/>
              </a:ext>
            </a:extLst>
          </p:cNvPr>
          <p:cNvSpPr>
            <a:spLocks noGrp="1"/>
          </p:cNvSpPr>
          <p:nvPr>
            <p:ph idx="1" hasCustomPrompt="1"/>
          </p:nvPr>
        </p:nvSpPr>
        <p:spPr>
          <a:xfrm>
            <a:off x="630395" y="1825626"/>
            <a:ext cx="5206879" cy="3671408"/>
          </a:xfrm>
          <a:prstGeom prst="rect">
            <a:avLst/>
          </a:prstGeom>
        </p:spPr>
        <p:txBody>
          <a:bodyPr>
            <a:norm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9E2B4F6-82DC-8382-EFEC-3F304C1935EC}"/>
              </a:ext>
            </a:extLst>
          </p:cNvPr>
          <p:cNvSpPr>
            <a:spLocks noGrp="1"/>
          </p:cNvSpPr>
          <p:nvPr>
            <p:ph idx="11" hasCustomPrompt="1"/>
          </p:nvPr>
        </p:nvSpPr>
        <p:spPr>
          <a:xfrm>
            <a:off x="5963499" y="1825626"/>
            <a:ext cx="5206879" cy="3671408"/>
          </a:xfrm>
          <a:prstGeom prst="rect">
            <a:avLst/>
          </a:prstGeom>
        </p:spPr>
        <p:txBody>
          <a:bodyPr>
            <a:norm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Tree>
    <p:extLst>
      <p:ext uri="{BB962C8B-B14F-4D97-AF65-F5344CB8AC3E}">
        <p14:creationId xmlns:p14="http://schemas.microsoft.com/office/powerpoint/2010/main" val="3068746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RAP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3BD1BE5D-109E-4514-94D2-EBA9EE4EF556}"/>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061EB9AB-B543-09CF-1F5D-DF97FDCC5104}"/>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11967E22-3A25-E789-4C98-98E42B06B2EB}"/>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1272346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RAP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1" y="4285"/>
            <a:ext cx="12184378" cy="6853713"/>
          </a:xfrm>
          <a:prstGeom prst="rect">
            <a:avLst/>
          </a:prstGeom>
        </p:spPr>
      </p:pic>
      <p:sp>
        <p:nvSpPr>
          <p:cNvPr id="4" name="Title 1">
            <a:extLst>
              <a:ext uri="{FF2B5EF4-FFF2-40B4-BE49-F238E27FC236}">
                <a16:creationId xmlns:a16="http://schemas.microsoft.com/office/drawing/2014/main" id="{226EFFDA-F7F0-52F3-51D6-3175E1919048}"/>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5BD909E4-A42A-FD61-6BF6-AB0A86BB0100}"/>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867D2755-D412-BECA-8C3B-7894F6F7EDB8}"/>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3865182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4285"/>
            <a:ext cx="12184382" cy="6853714"/>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22" name="Text Placeholder 20">
            <a:extLst>
              <a:ext uri="{FF2B5EF4-FFF2-40B4-BE49-F238E27FC236}">
                <a16:creationId xmlns:a16="http://schemas.microsoft.com/office/drawing/2014/main" id="{6F9DB249-121D-160C-9A41-CF39795EB963}"/>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1629169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3856"/>
            <a:ext cx="12184380" cy="6853714"/>
          </a:xfrm>
          <a:prstGeom prst="rect">
            <a:avLst/>
          </a:prstGeom>
        </p:spPr>
      </p:pic>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2" name="Title 1">
            <a:extLst>
              <a:ext uri="{FF2B5EF4-FFF2-40B4-BE49-F238E27FC236}">
                <a16:creationId xmlns:a16="http://schemas.microsoft.com/office/drawing/2014/main" id="{366D4216-00EB-5524-C952-85AE58AAB923}"/>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4">
                    <a:lumMod val="50000"/>
                  </a:schemeClr>
                </a:solidFill>
              </a:defRPr>
            </a:lvl1pPr>
          </a:lstStyle>
          <a:p>
            <a:r>
              <a:rPr lang="en-US" dirty="0"/>
              <a:t>Presentation Heading</a:t>
            </a:r>
            <a:endParaRPr lang="en-AU" dirty="0"/>
          </a:p>
        </p:txBody>
      </p:sp>
      <p:sp>
        <p:nvSpPr>
          <p:cNvPr id="4" name="Text Placeholder 17">
            <a:extLst>
              <a:ext uri="{FF2B5EF4-FFF2-40B4-BE49-F238E27FC236}">
                <a16:creationId xmlns:a16="http://schemas.microsoft.com/office/drawing/2014/main" id="{51139611-96CC-A59B-6D98-07A023E2E6F6}"/>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6" name="Text Placeholder 20">
            <a:extLst>
              <a:ext uri="{FF2B5EF4-FFF2-40B4-BE49-F238E27FC236}">
                <a16:creationId xmlns:a16="http://schemas.microsoft.com/office/drawing/2014/main" id="{9FF75F99-D7B8-F2C3-A79E-B6EF3B9CCF30}"/>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40704585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Oran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09" y="3856"/>
            <a:ext cx="12184380" cy="6853713"/>
          </a:xfrm>
          <a:prstGeom prst="rect">
            <a:avLst/>
          </a:prstGeom>
        </p:spPr>
      </p:pic>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325099" y="5608674"/>
            <a:ext cx="1600200" cy="914400"/>
          </a:xfrm>
          <a:prstGeom prst="rect">
            <a:avLst/>
          </a:prstGeom>
        </p:spPr>
      </p:pic>
      <p:sp>
        <p:nvSpPr>
          <p:cNvPr id="2" name="Title 1">
            <a:extLst>
              <a:ext uri="{FF2B5EF4-FFF2-40B4-BE49-F238E27FC236}">
                <a16:creationId xmlns:a16="http://schemas.microsoft.com/office/drawing/2014/main" id="{24E083D1-2389-C1BC-25CD-9B59D9DE3FD3}"/>
              </a:ext>
            </a:extLst>
          </p:cNvPr>
          <p:cNvSpPr>
            <a:spLocks noGrp="1"/>
          </p:cNvSpPr>
          <p:nvPr>
            <p:ph type="ctrTitle" hasCustomPrompt="1"/>
          </p:nvPr>
        </p:nvSpPr>
        <p:spPr>
          <a:xfrm>
            <a:off x="944525" y="2984671"/>
            <a:ext cx="10302948" cy="712380"/>
          </a:xfrm>
        </p:spPr>
        <p:txBody>
          <a:bodyPr anchor="t">
            <a:normAutofit/>
          </a:bodyPr>
          <a:lstStyle>
            <a:lvl1pPr algn="ctr">
              <a:defRPr sz="4800">
                <a:solidFill>
                  <a:schemeClr val="accent5"/>
                </a:solidFill>
              </a:defRPr>
            </a:lvl1pPr>
          </a:lstStyle>
          <a:p>
            <a:r>
              <a:rPr lang="en-US" dirty="0"/>
              <a:t>Presentation Heading</a:t>
            </a:r>
            <a:endParaRPr lang="en-AU" dirty="0"/>
          </a:p>
        </p:txBody>
      </p:sp>
      <p:sp>
        <p:nvSpPr>
          <p:cNvPr id="4" name="Text Placeholder 17">
            <a:extLst>
              <a:ext uri="{FF2B5EF4-FFF2-40B4-BE49-F238E27FC236}">
                <a16:creationId xmlns:a16="http://schemas.microsoft.com/office/drawing/2014/main" id="{AC62D6E9-CE79-BC24-1107-CBB42ACF85AD}"/>
              </a:ext>
            </a:extLst>
          </p:cNvPr>
          <p:cNvSpPr>
            <a:spLocks noGrp="1"/>
          </p:cNvSpPr>
          <p:nvPr>
            <p:ph type="body" sz="quarter" idx="10" hasCustomPrompt="1"/>
          </p:nvPr>
        </p:nvSpPr>
        <p:spPr>
          <a:xfrm>
            <a:off x="2326462" y="3825010"/>
            <a:ext cx="753907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
        <p:nvSpPr>
          <p:cNvPr id="6" name="Text Placeholder 20">
            <a:extLst>
              <a:ext uri="{FF2B5EF4-FFF2-40B4-BE49-F238E27FC236}">
                <a16:creationId xmlns:a16="http://schemas.microsoft.com/office/drawing/2014/main" id="{80B4D5D8-2107-2890-9321-D4E608ACC97F}"/>
              </a:ext>
            </a:extLst>
          </p:cNvPr>
          <p:cNvSpPr>
            <a:spLocks noGrp="1"/>
          </p:cNvSpPr>
          <p:nvPr>
            <p:ph type="body" sz="quarter" idx="11" hasCustomPrompt="1"/>
          </p:nvPr>
        </p:nvSpPr>
        <p:spPr>
          <a:xfrm>
            <a:off x="266701" y="6374145"/>
            <a:ext cx="4549775" cy="223202"/>
          </a:xfrm>
          <a:prstGeom prst="rect">
            <a:avLst/>
          </a:prstGeom>
        </p:spPr>
        <p:txBody>
          <a:bodyPr/>
          <a:lstStyle>
            <a:lvl1pPr marL="0" indent="0">
              <a:buNone/>
              <a:defRPr sz="1000">
                <a:solidFill>
                  <a:schemeClr val="tx2"/>
                </a:solidFill>
                <a:latin typeface="+mj-lt"/>
              </a:defRPr>
            </a:lvl1pPr>
            <a:lvl2pPr marL="457200" indent="0">
              <a:buNone/>
              <a:defRPr sz="1000">
                <a:solidFill>
                  <a:schemeClr val="tx2"/>
                </a:solidFill>
                <a:latin typeface="+mj-lt"/>
              </a:defRPr>
            </a:lvl2pPr>
            <a:lvl3pPr marL="914400" indent="0">
              <a:buNone/>
              <a:defRPr sz="1000">
                <a:solidFill>
                  <a:schemeClr val="tx2"/>
                </a:solidFill>
                <a:latin typeface="+mj-lt"/>
              </a:defRPr>
            </a:lvl3pPr>
            <a:lvl4pPr marL="1371600" indent="0">
              <a:buNone/>
              <a:defRPr sz="1000">
                <a:solidFill>
                  <a:schemeClr val="tx2"/>
                </a:solidFill>
                <a:latin typeface="+mj-lt"/>
              </a:defRPr>
            </a:lvl4pPr>
            <a:lvl5pPr marL="1828800" indent="0">
              <a:buNone/>
              <a:defRPr sz="1000">
                <a:solidFill>
                  <a:schemeClr val="tx2"/>
                </a:solidFill>
                <a:latin typeface="+mj-lt"/>
              </a:defRPr>
            </a:lvl5pPr>
          </a:lstStyle>
          <a:p>
            <a:pPr lvl="0"/>
            <a:r>
              <a:rPr lang="en-GB" dirty="0"/>
              <a:t>Additional Information</a:t>
            </a:r>
            <a:endParaRPr lang="en-US" dirty="0"/>
          </a:p>
        </p:txBody>
      </p:sp>
    </p:spTree>
    <p:extLst>
      <p:ext uri="{BB962C8B-B14F-4D97-AF65-F5344CB8AC3E}">
        <p14:creationId xmlns:p14="http://schemas.microsoft.com/office/powerpoint/2010/main" val="38035926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Blu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3" name="Content Placeholder 2">
            <a:extLst>
              <a:ext uri="{FF2B5EF4-FFF2-40B4-BE49-F238E27FC236}">
                <a16:creationId xmlns:a16="http://schemas.microsoft.com/office/drawing/2014/main" id="{C483FD1D-7E56-6C69-993C-DDC3C46ED905}"/>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5" name="Content Placeholder 2">
            <a:extLst>
              <a:ext uri="{FF2B5EF4-FFF2-40B4-BE49-F238E27FC236}">
                <a16:creationId xmlns:a16="http://schemas.microsoft.com/office/drawing/2014/main" id="{7A7E1C1C-9ED2-A7D4-F6FC-44EBD7CFF16C}"/>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
        <p:nvSpPr>
          <p:cNvPr id="9" name="Date Placeholder 3">
            <a:extLst>
              <a:ext uri="{FF2B5EF4-FFF2-40B4-BE49-F238E27FC236}">
                <a16:creationId xmlns:a16="http://schemas.microsoft.com/office/drawing/2014/main" id="{80AA63B3-8FBB-EB4F-51D9-7A91A63F8CB9}"/>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0" name="Slide Number Placeholder 5">
            <a:extLst>
              <a:ext uri="{FF2B5EF4-FFF2-40B4-BE49-F238E27FC236}">
                <a16:creationId xmlns:a16="http://schemas.microsoft.com/office/drawing/2014/main" id="{2A6415C0-C110-17B8-C324-EB6D067B666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39325346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Blu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1" name="Date Placeholder 3">
            <a:extLst>
              <a:ext uri="{FF2B5EF4-FFF2-40B4-BE49-F238E27FC236}">
                <a16:creationId xmlns:a16="http://schemas.microsoft.com/office/drawing/2014/main" id="{8D4F6CC0-4961-557B-6C01-32C38E77EDD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692D464D-F2D6-624D-238F-837A501AC864}"/>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20CB3526-95D1-6021-BEF0-A62D1F9F1EB1}"/>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D94DD0D3-DB3F-5D78-5533-739ACE81865D}"/>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B49157E6-30A2-E041-E5AE-A39BF06297DB}"/>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76508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Green 1">
    <p:spTree>
      <p:nvGrpSpPr>
        <p:cNvPr id="1" name=""/>
        <p:cNvGrpSpPr/>
        <p:nvPr/>
      </p:nvGrpSpPr>
      <p:grpSpPr>
        <a:xfrm>
          <a:off x="0" y="0"/>
          <a:ext cx="0" cy="0"/>
          <a:chOff x="0" y="0"/>
          <a:chExt cx="0" cy="0"/>
        </a:xfrm>
      </p:grpSpPr>
      <p:pic>
        <p:nvPicPr>
          <p:cNvPr id="6" name="Picture 5" descr="A picture containing pattern&#10;&#10;Description automatically generated with low confidence">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06520D98-854E-7F22-E95A-D33E629DEED9}"/>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80171158-2766-D601-255F-96BA3F786D90}"/>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1639AC4A-E1BD-1197-13F9-CF40E03A04B1}"/>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26678C6E-A491-4B10-C8AC-13480B3C02DB}"/>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68B35308-27CF-4BFF-35B6-12C25CB4F030}"/>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1021404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Green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FAFCD8BF-0638-C3DF-4762-3944E908F04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A12DE426-CB17-823C-C834-E36C5608481C}"/>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7E6D2C62-5BE3-EDAE-FF9F-8010E3CC2630}"/>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1CC9A395-0B87-B775-DB46-55C5C12F9769}"/>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B6BFBC2B-9A45-B0A2-73B0-893AA008F4AD}"/>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1914166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Content Orange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0" name="Date Placeholder 3">
            <a:extLst>
              <a:ext uri="{FF2B5EF4-FFF2-40B4-BE49-F238E27FC236}">
                <a16:creationId xmlns:a16="http://schemas.microsoft.com/office/drawing/2014/main" id="{7BA6DC74-B77F-5F3F-6C6F-012847AABA75}"/>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5D1435B8-A98C-E7C1-3D99-D0718E4A3935}"/>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75250680-47DF-EE3A-32BC-9765A27880CE}"/>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6D37932-7A5A-107A-6068-C2746F12411A}"/>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98BF630A-28E9-40CB-E733-CAA9FF3637F3}"/>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647469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t="9581" b="9581"/>
          <a:stretch/>
        </p:blipFill>
        <p:spPr>
          <a:xfrm>
            <a:off x="3810" y="794667"/>
            <a:ext cx="12184378" cy="5540417"/>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966987"/>
            <a:ext cx="10302948" cy="1462014"/>
          </a:xfrm>
        </p:spPr>
        <p:txBody>
          <a:bodyPr anchor="b">
            <a:normAutofit/>
          </a:bodyPr>
          <a:lstStyle>
            <a:lvl1pPr algn="ctr">
              <a:defRPr sz="4800" b="0">
                <a:solidFill>
                  <a:schemeClr val="accent1"/>
                </a:solidFill>
              </a:defRPr>
            </a:lvl1pPr>
          </a:lstStyle>
          <a:p>
            <a:r>
              <a:rPr lang="en-US" dirty="0"/>
              <a:t>Section Heading</a:t>
            </a:r>
            <a:endParaRPr lang="en-AU" dirty="0"/>
          </a:p>
        </p:txBody>
      </p:sp>
      <p:pic>
        <p:nvPicPr>
          <p:cNvPr id="9" name="Picture 8">
            <a:extLst>
              <a:ext uri="{FF2B5EF4-FFF2-40B4-BE49-F238E27FC236}">
                <a16:creationId xmlns:a16="http://schemas.microsoft.com/office/drawing/2014/main" id="{0F41C70C-786A-213B-CF57-BD0C1ADA304E}"/>
              </a:ext>
            </a:extLst>
          </p:cNvPr>
          <p:cNvPicPr>
            <a:picLocks noChangeAspect="1"/>
          </p:cNvPicPr>
          <p:nvPr userDrawn="1"/>
        </p:nvPicPr>
        <p:blipFill>
          <a:blip r:embed="rId3"/>
          <a:stretch>
            <a:fillRect/>
          </a:stretch>
        </p:blipFill>
        <p:spPr>
          <a:xfrm>
            <a:off x="457481" y="5747189"/>
            <a:ext cx="1397297" cy="798455"/>
          </a:xfrm>
          <a:prstGeom prst="rect">
            <a:avLst/>
          </a:prstGeom>
        </p:spPr>
      </p:pic>
      <p:sp>
        <p:nvSpPr>
          <p:cNvPr id="10" name="Date Placeholder 3">
            <a:extLst>
              <a:ext uri="{FF2B5EF4-FFF2-40B4-BE49-F238E27FC236}">
                <a16:creationId xmlns:a16="http://schemas.microsoft.com/office/drawing/2014/main" id="{074D8DD6-3F99-A1E5-96EA-B6170187CCB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E403ADD5-EDB1-06B7-AFEE-6E6FF984FD58}"/>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31038683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ntent Orange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25783B-99BB-1A7D-7A74-6FA30F8A11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1">
            <a:extLst>
              <a:ext uri="{FF2B5EF4-FFF2-40B4-BE49-F238E27FC236}">
                <a16:creationId xmlns:a16="http://schemas.microsoft.com/office/drawing/2014/main" id="{EEA1DE16-33D1-78F7-2277-C0FB37949739}"/>
              </a:ext>
            </a:extLst>
          </p:cNvPr>
          <p:cNvSpPr>
            <a:spLocks noGrp="1"/>
          </p:cNvSpPr>
          <p:nvPr>
            <p:ph type="title" hasCustomPrompt="1"/>
          </p:nvPr>
        </p:nvSpPr>
        <p:spPr/>
        <p:txBody>
          <a:bodyPr>
            <a:noAutofit/>
          </a:bodyPr>
          <a:lstStyle>
            <a:lvl1pPr>
              <a:defRPr/>
            </a:lvl1pPr>
          </a:lstStyle>
          <a:p>
            <a:r>
              <a:rPr lang="en-US" dirty="0"/>
              <a:t>Slide heading</a:t>
            </a:r>
            <a:endParaRPr lang="en-AU" dirty="0"/>
          </a:p>
        </p:txBody>
      </p:sp>
      <p:sp>
        <p:nvSpPr>
          <p:cNvPr id="11" name="Date Placeholder 3">
            <a:extLst>
              <a:ext uri="{FF2B5EF4-FFF2-40B4-BE49-F238E27FC236}">
                <a16:creationId xmlns:a16="http://schemas.microsoft.com/office/drawing/2014/main" id="{4F07CBD5-0CCE-1D8B-1351-6BDCA90DD84D}"/>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6A5BE38-F991-D8D1-E635-7F9B1DDD604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
        <p:nvSpPr>
          <p:cNvPr id="3" name="Content Placeholder 2">
            <a:extLst>
              <a:ext uri="{FF2B5EF4-FFF2-40B4-BE49-F238E27FC236}">
                <a16:creationId xmlns:a16="http://schemas.microsoft.com/office/drawing/2014/main" id="{365C54CE-EABA-C768-5881-170982CB9364}"/>
              </a:ext>
            </a:extLst>
          </p:cNvPr>
          <p:cNvSpPr>
            <a:spLocks noGrp="1"/>
          </p:cNvSpPr>
          <p:nvPr>
            <p:ph idx="1" hasCustomPrompt="1"/>
          </p:nvPr>
        </p:nvSpPr>
        <p:spPr>
          <a:xfrm>
            <a:off x="630395"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Text or Imagery</a:t>
            </a:r>
            <a:endParaRPr lang="en-AU" dirty="0"/>
          </a:p>
        </p:txBody>
      </p:sp>
      <p:sp>
        <p:nvSpPr>
          <p:cNvPr id="4" name="Content Placeholder 2">
            <a:extLst>
              <a:ext uri="{FF2B5EF4-FFF2-40B4-BE49-F238E27FC236}">
                <a16:creationId xmlns:a16="http://schemas.microsoft.com/office/drawing/2014/main" id="{89E2B4F6-82DC-8382-EFEC-3F304C1935EC}"/>
              </a:ext>
            </a:extLst>
          </p:cNvPr>
          <p:cNvSpPr>
            <a:spLocks noGrp="1"/>
          </p:cNvSpPr>
          <p:nvPr>
            <p:ph idx="11" hasCustomPrompt="1"/>
          </p:nvPr>
        </p:nvSpPr>
        <p:spPr>
          <a:xfrm>
            <a:off x="5963499" y="1825626"/>
            <a:ext cx="5206879" cy="3671408"/>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pic>
        <p:nvPicPr>
          <p:cNvPr id="7" name="Picture 6">
            <a:extLst>
              <a:ext uri="{FF2B5EF4-FFF2-40B4-BE49-F238E27FC236}">
                <a16:creationId xmlns:a16="http://schemas.microsoft.com/office/drawing/2014/main" id="{5EE86A31-31C1-84FC-CEA6-E411426B8F40}"/>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11713555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Blu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9162"/>
          <a:stretch/>
        </p:blipFill>
        <p:spPr>
          <a:xfrm>
            <a:off x="3810" y="3856"/>
            <a:ext cx="12184378" cy="5540417"/>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1"/>
                </a:solidFill>
              </a:defRPr>
            </a:lvl1pPr>
          </a:lstStyle>
          <a:p>
            <a:r>
              <a:rPr lang="en-US" dirty="0"/>
              <a:t>Chapter Heading</a:t>
            </a:r>
            <a:endParaRPr lang="en-AU" dirty="0"/>
          </a:p>
        </p:txBody>
      </p:sp>
      <p:sp>
        <p:nvSpPr>
          <p:cNvPr id="10" name="Date Placeholder 3">
            <a:extLst>
              <a:ext uri="{FF2B5EF4-FFF2-40B4-BE49-F238E27FC236}">
                <a16:creationId xmlns:a16="http://schemas.microsoft.com/office/drawing/2014/main" id="{074D8DD6-3F99-A1E5-96EA-B6170187CCB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1" name="Slide Number Placeholder 5">
            <a:extLst>
              <a:ext uri="{FF2B5EF4-FFF2-40B4-BE49-F238E27FC236}">
                <a16:creationId xmlns:a16="http://schemas.microsoft.com/office/drawing/2014/main" id="{E403ADD5-EDB1-06B7-AFEE-6E6FF984FD58}"/>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3" name="Picture 2">
            <a:extLst>
              <a:ext uri="{FF2B5EF4-FFF2-40B4-BE49-F238E27FC236}">
                <a16:creationId xmlns:a16="http://schemas.microsoft.com/office/drawing/2014/main" id="{2C67A324-709E-2A55-549E-EA27718EBEB7}"/>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4017657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Green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3" b="18998"/>
          <a:stretch/>
        </p:blipFill>
        <p:spPr>
          <a:xfrm>
            <a:off x="3810" y="3856"/>
            <a:ext cx="12184378" cy="5551992"/>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4">
                    <a:lumMod val="75000"/>
                  </a:schemeClr>
                </a:solidFill>
              </a:defRPr>
            </a:lvl1pPr>
          </a:lstStyle>
          <a:p>
            <a:r>
              <a:rPr lang="en-US" dirty="0"/>
              <a:t>Chapter Heading</a:t>
            </a:r>
            <a:endParaRPr lang="en-AU" dirty="0"/>
          </a:p>
        </p:txBody>
      </p:sp>
      <p:sp>
        <p:nvSpPr>
          <p:cNvPr id="4" name="Date Placeholder 3">
            <a:extLst>
              <a:ext uri="{FF2B5EF4-FFF2-40B4-BE49-F238E27FC236}">
                <a16:creationId xmlns:a16="http://schemas.microsoft.com/office/drawing/2014/main" id="{F5AFD2BD-2A94-79F6-3FD3-6F2EE3293EE7}"/>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BAA03358-D940-D942-0136-189CFB93D9B4}"/>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5" name="Picture 4">
            <a:extLst>
              <a:ext uri="{FF2B5EF4-FFF2-40B4-BE49-F238E27FC236}">
                <a16:creationId xmlns:a16="http://schemas.microsoft.com/office/drawing/2014/main" id="{27F67D84-A68F-95C6-1367-8F0F3FC2F8E3}"/>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9481555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Orange ">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 r="3" b="19336"/>
          <a:stretch/>
        </p:blipFill>
        <p:spPr>
          <a:xfrm>
            <a:off x="3810" y="3856"/>
            <a:ext cx="12184378" cy="552884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944525" y="1865387"/>
            <a:ext cx="10302948" cy="1462014"/>
          </a:xfrm>
        </p:spPr>
        <p:txBody>
          <a:bodyPr anchor="b">
            <a:normAutofit/>
          </a:bodyPr>
          <a:lstStyle>
            <a:lvl1pPr algn="ctr">
              <a:defRPr sz="4800" b="0">
                <a:solidFill>
                  <a:schemeClr val="accent5"/>
                </a:solidFill>
              </a:defRPr>
            </a:lvl1pPr>
          </a:lstStyle>
          <a:p>
            <a:r>
              <a:rPr lang="en-US" dirty="0"/>
              <a:t>Chapter Heading</a:t>
            </a:r>
            <a:endParaRPr lang="en-AU" dirty="0"/>
          </a:p>
        </p:txBody>
      </p:sp>
      <p:sp>
        <p:nvSpPr>
          <p:cNvPr id="4" name="Date Placeholder 3">
            <a:extLst>
              <a:ext uri="{FF2B5EF4-FFF2-40B4-BE49-F238E27FC236}">
                <a16:creationId xmlns:a16="http://schemas.microsoft.com/office/drawing/2014/main" id="{969C14A4-0194-B5AC-9195-865AD46D713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B6D4CAA6-1D12-A9CD-F429-6B36D944DC7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5" name="Picture 4">
            <a:extLst>
              <a:ext uri="{FF2B5EF4-FFF2-40B4-BE49-F238E27FC236}">
                <a16:creationId xmlns:a16="http://schemas.microsoft.com/office/drawing/2014/main" id="{E7E0D275-2443-B4FB-9213-82754F356672}"/>
              </a:ext>
            </a:extLst>
          </p:cNvPr>
          <p:cNvPicPr>
            <a:picLocks noChangeAspect="1"/>
          </p:cNvPicPr>
          <p:nvPr userDrawn="1"/>
        </p:nvPicPr>
        <p:blipFill>
          <a:blip r:embed="rId3"/>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29822296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Blu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7" name="Picture Placeholder 6">
            <a:extLst>
              <a:ext uri="{FF2B5EF4-FFF2-40B4-BE49-F238E27FC236}">
                <a16:creationId xmlns:a16="http://schemas.microsoft.com/office/drawing/2014/main" id="{2382F13B-9A03-55C3-A356-F205BBDF0689}"/>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30" name="Date Placeholder 3">
            <a:extLst>
              <a:ext uri="{FF2B5EF4-FFF2-40B4-BE49-F238E27FC236}">
                <a16:creationId xmlns:a16="http://schemas.microsoft.com/office/drawing/2014/main" id="{78BC5561-5A55-8CF1-789F-B6D1C127FED0}"/>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31" name="Slide Number Placeholder 5">
            <a:extLst>
              <a:ext uri="{FF2B5EF4-FFF2-40B4-BE49-F238E27FC236}">
                <a16:creationId xmlns:a16="http://schemas.microsoft.com/office/drawing/2014/main" id="{C89D43A5-4832-2F32-0C95-77FDBCC72E1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3" name="Picture 2">
            <a:extLst>
              <a:ext uri="{FF2B5EF4-FFF2-40B4-BE49-F238E27FC236}">
                <a16:creationId xmlns:a16="http://schemas.microsoft.com/office/drawing/2014/main" id="{0F57213F-EBB6-C6EB-6E05-E1AEFFEDE619}"/>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320988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Green">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8" name="Picture Placeholder 7">
            <a:extLst>
              <a:ext uri="{FF2B5EF4-FFF2-40B4-BE49-F238E27FC236}">
                <a16:creationId xmlns:a16="http://schemas.microsoft.com/office/drawing/2014/main" id="{618BDA84-93F5-C7E9-E6FE-69966E20ABFB}"/>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5" name="Date Placeholder 3">
            <a:extLst>
              <a:ext uri="{FF2B5EF4-FFF2-40B4-BE49-F238E27FC236}">
                <a16:creationId xmlns:a16="http://schemas.microsoft.com/office/drawing/2014/main" id="{874874B0-1354-392A-2128-0D597F8D17C6}"/>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6" name="Slide Number Placeholder 5">
            <a:extLst>
              <a:ext uri="{FF2B5EF4-FFF2-40B4-BE49-F238E27FC236}">
                <a16:creationId xmlns:a16="http://schemas.microsoft.com/office/drawing/2014/main" id="{7DA59711-8F4C-1B5F-49F4-F24479B206CF}"/>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EA3FA0F7-FA8F-9777-EDDD-8CC29678E1CF}"/>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2781971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Oran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Chapter </a:t>
            </a:r>
            <a:br>
              <a:rPr lang="en-US" dirty="0"/>
            </a:br>
            <a:r>
              <a:rPr lang="en-US" dirty="0"/>
              <a:t>with image</a:t>
            </a:r>
            <a:endParaRPr lang="en-AU" dirty="0"/>
          </a:p>
        </p:txBody>
      </p:sp>
      <p:sp>
        <p:nvSpPr>
          <p:cNvPr id="3" name="Picture Placeholder 2">
            <a:extLst>
              <a:ext uri="{FF2B5EF4-FFF2-40B4-BE49-F238E27FC236}">
                <a16:creationId xmlns:a16="http://schemas.microsoft.com/office/drawing/2014/main" id="{92C2FB6F-2DDD-E5AF-D726-E2F7323F3691}"/>
              </a:ext>
            </a:extLst>
          </p:cNvPr>
          <p:cNvSpPr>
            <a:spLocks noGrp="1"/>
          </p:cNvSpPr>
          <p:nvPr>
            <p:ph type="pic" sz="quarter" idx="10" hasCustomPrompt="1"/>
          </p:nvPr>
        </p:nvSpPr>
        <p:spPr>
          <a:xfrm>
            <a:off x="5190396" y="0"/>
            <a:ext cx="7001604" cy="6858000"/>
          </a:xfrm>
          <a:custGeom>
            <a:avLst/>
            <a:gdLst>
              <a:gd name="connsiteX0" fmla="*/ 1200060 w 7001604"/>
              <a:gd name="connsiteY0" fmla="*/ 0 h 6858000"/>
              <a:gd name="connsiteX1" fmla="*/ 7001604 w 7001604"/>
              <a:gd name="connsiteY1" fmla="*/ 0 h 6858000"/>
              <a:gd name="connsiteX2" fmla="*/ 7001604 w 7001604"/>
              <a:gd name="connsiteY2" fmla="*/ 6858000 h 6858000"/>
              <a:gd name="connsiteX3" fmla="*/ 4846 w 7001604"/>
              <a:gd name="connsiteY3" fmla="*/ 6858000 h 6858000"/>
              <a:gd name="connsiteX4" fmla="*/ 5142 w 7001604"/>
              <a:gd name="connsiteY4" fmla="*/ 6855314 h 6858000"/>
              <a:gd name="connsiteX5" fmla="*/ 29964 w 7001604"/>
              <a:gd name="connsiteY5" fmla="*/ 6338863 h 6858000"/>
              <a:gd name="connsiteX6" fmla="*/ 402236 w 7001604"/>
              <a:gd name="connsiteY6" fmla="*/ 5898742 h 6858000"/>
              <a:gd name="connsiteX7" fmla="*/ 464825 w 7001604"/>
              <a:gd name="connsiteY7" fmla="*/ 5339141 h 6858000"/>
              <a:gd name="connsiteX8" fmla="*/ 252268 w 7001604"/>
              <a:gd name="connsiteY8" fmla="*/ 4584115 h 6858000"/>
              <a:gd name="connsiteX9" fmla="*/ 759575 w 7001604"/>
              <a:gd name="connsiteY9" fmla="*/ 3726036 h 6858000"/>
              <a:gd name="connsiteX10" fmla="*/ 911813 w 7001604"/>
              <a:gd name="connsiteY10" fmla="*/ 3060818 h 6858000"/>
              <a:gd name="connsiteX11" fmla="*/ 770476 w 7001604"/>
              <a:gd name="connsiteY11" fmla="*/ 2541943 h 6858000"/>
              <a:gd name="connsiteX12" fmla="*/ 760836 w 7001604"/>
              <a:gd name="connsiteY12" fmla="*/ 2095874 h 6858000"/>
              <a:gd name="connsiteX13" fmla="*/ 488373 w 7001604"/>
              <a:gd name="connsiteY13" fmla="*/ 1289955 h 6858000"/>
              <a:gd name="connsiteX14" fmla="*/ 1125458 w 7001604"/>
              <a:gd name="connsiteY14" fmla="*/ 305203 h 6858000"/>
              <a:gd name="connsiteX15" fmla="*/ 1197333 w 7001604"/>
              <a:gd name="connsiteY15" fmla="*/ 445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1604" h="6858000">
                <a:moveTo>
                  <a:pt x="1200060" y="0"/>
                </a:moveTo>
                <a:lnTo>
                  <a:pt x="7001604" y="0"/>
                </a:lnTo>
                <a:lnTo>
                  <a:pt x="7001604" y="6858000"/>
                </a:lnTo>
                <a:lnTo>
                  <a:pt x="4846" y="6858000"/>
                </a:lnTo>
                <a:lnTo>
                  <a:pt x="5142" y="6855314"/>
                </a:lnTo>
                <a:cubicBezTo>
                  <a:pt x="11485" y="6708844"/>
                  <a:pt x="-22746" y="6472084"/>
                  <a:pt x="29964" y="6338863"/>
                </a:cubicBezTo>
                <a:cubicBezTo>
                  <a:pt x="100245" y="6161235"/>
                  <a:pt x="304458" y="6083434"/>
                  <a:pt x="402236" y="5898742"/>
                </a:cubicBezTo>
                <a:cubicBezTo>
                  <a:pt x="500014" y="5714050"/>
                  <a:pt x="504277" y="5493189"/>
                  <a:pt x="464825" y="5339141"/>
                </a:cubicBezTo>
                <a:cubicBezTo>
                  <a:pt x="425373" y="5185093"/>
                  <a:pt x="181458" y="4842123"/>
                  <a:pt x="252268" y="4584115"/>
                </a:cubicBezTo>
                <a:cubicBezTo>
                  <a:pt x="323078" y="4326107"/>
                  <a:pt x="649651" y="3979919"/>
                  <a:pt x="759575" y="3726036"/>
                </a:cubicBezTo>
                <a:cubicBezTo>
                  <a:pt x="869499" y="3472153"/>
                  <a:pt x="909996" y="3258167"/>
                  <a:pt x="911813" y="3060818"/>
                </a:cubicBezTo>
                <a:cubicBezTo>
                  <a:pt x="913630" y="2863469"/>
                  <a:pt x="795639" y="2702767"/>
                  <a:pt x="770476" y="2541943"/>
                </a:cubicBezTo>
                <a:cubicBezTo>
                  <a:pt x="745313" y="2381119"/>
                  <a:pt x="833253" y="2304539"/>
                  <a:pt x="760836" y="2095874"/>
                </a:cubicBezTo>
                <a:cubicBezTo>
                  <a:pt x="688419" y="1887209"/>
                  <a:pt x="427603" y="1634120"/>
                  <a:pt x="488373" y="1289955"/>
                </a:cubicBezTo>
                <a:cubicBezTo>
                  <a:pt x="549143" y="945790"/>
                  <a:pt x="1045421" y="583661"/>
                  <a:pt x="1125458" y="305203"/>
                </a:cubicBezTo>
                <a:cubicBezTo>
                  <a:pt x="1155472" y="200781"/>
                  <a:pt x="1186105" y="115055"/>
                  <a:pt x="1197333" y="44513"/>
                </a:cubicBezTo>
                <a:close/>
              </a:path>
            </a:pathLst>
          </a:custGeom>
        </p:spPr>
        <p:txBody>
          <a:bodyPr wrap="square" anchor="ctr">
            <a:noAutofit/>
          </a:bodyPr>
          <a:lstStyle>
            <a:lvl1pPr marL="0" indent="0" algn="ctr">
              <a:buNone/>
              <a:defRPr>
                <a:solidFill>
                  <a:schemeClr val="tx2"/>
                </a:solidFill>
                <a:latin typeface="+mn-lt"/>
              </a:defRPr>
            </a:lvl1pPr>
          </a:lstStyle>
          <a:p>
            <a:r>
              <a:rPr lang="en-US" dirty="0"/>
              <a:t>Click to add image</a:t>
            </a:r>
          </a:p>
        </p:txBody>
      </p:sp>
      <p:sp>
        <p:nvSpPr>
          <p:cNvPr id="6" name="Date Placeholder 3">
            <a:extLst>
              <a:ext uri="{FF2B5EF4-FFF2-40B4-BE49-F238E27FC236}">
                <a16:creationId xmlns:a16="http://schemas.microsoft.com/office/drawing/2014/main" id="{2BB66934-FA19-6A43-18F5-791565B81774}"/>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7" name="Slide Number Placeholder 5">
            <a:extLst>
              <a:ext uri="{FF2B5EF4-FFF2-40B4-BE49-F238E27FC236}">
                <a16:creationId xmlns:a16="http://schemas.microsoft.com/office/drawing/2014/main" id="{2D040468-B79C-2BF7-01F2-E6CF6DE898E0}"/>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0D754DB6-8417-733F-A969-A18DFBF000D7}"/>
              </a:ext>
            </a:extLst>
          </p:cNvPr>
          <p:cNvPicPr>
            <a:picLocks noChangeAspect="1"/>
          </p:cNvPicPr>
          <p:nvPr userDrawn="1"/>
        </p:nvPicPr>
        <p:blipFill>
          <a:blip r:embed="rId3"/>
          <a:stretch>
            <a:fillRect/>
          </a:stretch>
        </p:blipFill>
        <p:spPr>
          <a:xfrm>
            <a:off x="457482" y="5651725"/>
            <a:ext cx="1564359" cy="893919"/>
          </a:xfrm>
          <a:prstGeom prst="rect">
            <a:avLst/>
          </a:prstGeom>
        </p:spPr>
      </p:pic>
    </p:spTree>
    <p:extLst>
      <p:ext uri="{BB962C8B-B14F-4D97-AF65-F5344CB8AC3E}">
        <p14:creationId xmlns:p14="http://schemas.microsoft.com/office/powerpoint/2010/main" val="42322005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reak Out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l="3" r="3"/>
          <a:stretch/>
        </p:blipFill>
        <p:spPr>
          <a:xfrm>
            <a:off x="3810" y="3856"/>
            <a:ext cx="12184378" cy="6854144"/>
          </a:xfrm>
          <a:prstGeom prst="rect">
            <a:avLst/>
          </a:prstGeom>
        </p:spPr>
      </p:pic>
      <p:sp>
        <p:nvSpPr>
          <p:cNvPr id="4" name="Title 1">
            <a:extLst>
              <a:ext uri="{FF2B5EF4-FFF2-40B4-BE49-F238E27FC236}">
                <a16:creationId xmlns:a16="http://schemas.microsoft.com/office/drawing/2014/main" id="{628AFEBE-6EC2-1073-112B-CDB6273C2931}"/>
              </a:ext>
            </a:extLst>
          </p:cNvPr>
          <p:cNvSpPr>
            <a:spLocks noGrp="1"/>
          </p:cNvSpPr>
          <p:nvPr>
            <p:ph type="title" hasCustomPrompt="1"/>
          </p:nvPr>
        </p:nvSpPr>
        <p:spPr>
          <a:xfrm>
            <a:off x="5528930" y="1435395"/>
            <a:ext cx="5617066" cy="874420"/>
          </a:xfrm>
        </p:spPr>
        <p:txBody>
          <a:bodyPr>
            <a:noAutofit/>
          </a:bodyPr>
          <a:lstStyle>
            <a:lvl1pPr>
              <a:defRPr sz="3200">
                <a:solidFill>
                  <a:schemeClr val="accent1"/>
                </a:solidFill>
              </a:defRPr>
            </a:lvl1pPr>
          </a:lstStyle>
          <a:p>
            <a:r>
              <a:rPr lang="en-US" dirty="0"/>
              <a:t>Slide heading</a:t>
            </a:r>
            <a:endParaRPr lang="en-AU" dirty="0"/>
          </a:p>
        </p:txBody>
      </p:sp>
      <p:sp>
        <p:nvSpPr>
          <p:cNvPr id="9" name="Content Placeholder 2">
            <a:extLst>
              <a:ext uri="{FF2B5EF4-FFF2-40B4-BE49-F238E27FC236}">
                <a16:creationId xmlns:a16="http://schemas.microsoft.com/office/drawing/2014/main" id="{5149DA4F-AEDC-58A6-3712-79F25B3F3BEE}"/>
              </a:ext>
            </a:extLst>
          </p:cNvPr>
          <p:cNvSpPr>
            <a:spLocks noGrp="1"/>
          </p:cNvSpPr>
          <p:nvPr>
            <p:ph idx="1" hasCustomPrompt="1"/>
          </p:nvPr>
        </p:nvSpPr>
        <p:spPr>
          <a:xfrm>
            <a:off x="5528929" y="2463356"/>
            <a:ext cx="5617065" cy="3310123"/>
          </a:xfrm>
          <a:prstGeom prst="rect">
            <a:avLst/>
          </a:prstGeom>
        </p:spPr>
        <p:txBody>
          <a:bodyPr>
            <a:noAutofit/>
          </a:bodyPr>
          <a:lstStyle>
            <a:lvl1pPr marL="0" indent="0">
              <a:buNone/>
              <a:defRPr sz="1800">
                <a:solidFill>
                  <a:schemeClr val="bg2"/>
                </a:solidFill>
                <a:latin typeface="Arial" panose="020B0604020202020204" pitchFamily="34" charset="0"/>
                <a:cs typeface="Arial" panose="020B0604020202020204" pitchFamily="34" charset="0"/>
              </a:defRPr>
            </a:lvl1pPr>
            <a:lvl2pPr>
              <a:defRPr sz="1800"/>
            </a:lvl2pPr>
            <a:lvl3pPr>
              <a:defRPr sz="1800"/>
            </a:lvl3pPr>
            <a:lvl4pPr>
              <a:defRPr sz="1800"/>
            </a:lvl4pPr>
            <a:lvl5pPr>
              <a:defRPr sz="1800"/>
            </a:lvl5pPr>
          </a:lstStyle>
          <a:p>
            <a:pPr lvl="0"/>
            <a:r>
              <a:rPr lang="en-US" dirty="0"/>
              <a:t>Text or Imagery</a:t>
            </a:r>
            <a:endParaRPr lang="en-AU" dirty="0"/>
          </a:p>
        </p:txBody>
      </p:sp>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520144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Slide RAP">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2" name="Picture 1">
            <a:extLst>
              <a:ext uri="{FF2B5EF4-FFF2-40B4-BE49-F238E27FC236}">
                <a16:creationId xmlns:a16="http://schemas.microsoft.com/office/drawing/2014/main" id="{BB8D7F18-137E-F3F9-66C4-4880ADD6CCF3}"/>
              </a:ext>
            </a:extLst>
          </p:cNvPr>
          <p:cNvPicPr>
            <a:picLocks noChangeAspect="1"/>
          </p:cNvPicPr>
          <p:nvPr userDrawn="1"/>
        </p:nvPicPr>
        <p:blipFill>
          <a:blip r:embed="rId2">
            <a:alphaModFix amt="7000"/>
          </a:blip>
          <a:srcRect l="16084" t="20944" r="20846" b="15447"/>
          <a:stretch/>
        </p:blipFill>
        <p:spPr>
          <a:xfrm>
            <a:off x="0" y="1"/>
            <a:ext cx="12192000" cy="6858000"/>
          </a:xfrm>
          <a:prstGeom prst="rect">
            <a:avLst/>
          </a:prstGeom>
        </p:spPr>
      </p:pic>
    </p:spTree>
    <p:extLst>
      <p:ext uri="{BB962C8B-B14F-4D97-AF65-F5344CB8AC3E}">
        <p14:creationId xmlns:p14="http://schemas.microsoft.com/office/powerpoint/2010/main" val="4204622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Slid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2680132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with imag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07BFED36-7463-CB68-04F1-8013FE55890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3" name="Title 1">
            <a:extLst>
              <a:ext uri="{FF2B5EF4-FFF2-40B4-BE49-F238E27FC236}">
                <a16:creationId xmlns:a16="http://schemas.microsoft.com/office/drawing/2014/main" id="{1368FF37-AD57-558B-6A24-E11737D6F30D}"/>
              </a:ext>
            </a:extLst>
          </p:cNvPr>
          <p:cNvSpPr>
            <a:spLocks noGrp="1"/>
          </p:cNvSpPr>
          <p:nvPr>
            <p:ph type="ctrTitle" hasCustomPrompt="1"/>
          </p:nvPr>
        </p:nvSpPr>
        <p:spPr>
          <a:xfrm>
            <a:off x="946299" y="1818167"/>
            <a:ext cx="4593266" cy="2796602"/>
          </a:xfrm>
        </p:spPr>
        <p:txBody>
          <a:bodyPr anchor="ctr">
            <a:noAutofit/>
          </a:bodyPr>
          <a:lstStyle>
            <a:lvl1pPr algn="l">
              <a:defRPr sz="4000" b="1" i="0">
                <a:solidFill>
                  <a:schemeClr val="bg1"/>
                </a:solidFill>
                <a:latin typeface="Arial" panose="020B0604020202020204" pitchFamily="34" charset="0"/>
                <a:cs typeface="Arial" panose="020B0604020202020204" pitchFamily="34" charset="0"/>
              </a:defRPr>
            </a:lvl1pPr>
          </a:lstStyle>
          <a:p>
            <a:r>
              <a:rPr lang="en-US" dirty="0"/>
              <a:t>Section </a:t>
            </a:r>
            <a:br>
              <a:rPr lang="en-US" dirty="0"/>
            </a:br>
            <a:r>
              <a:rPr lang="en-US" dirty="0"/>
              <a:t>with image</a:t>
            </a:r>
            <a:endParaRPr lang="en-AU" dirty="0"/>
          </a:p>
        </p:txBody>
      </p:sp>
      <p:pic>
        <p:nvPicPr>
          <p:cNvPr id="19" name="Picture 18">
            <a:extLst>
              <a:ext uri="{FF2B5EF4-FFF2-40B4-BE49-F238E27FC236}">
                <a16:creationId xmlns:a16="http://schemas.microsoft.com/office/drawing/2014/main" id="{5A703F80-03D3-F676-47D4-30A7A0252881}"/>
              </a:ext>
            </a:extLst>
          </p:cNvPr>
          <p:cNvPicPr>
            <a:picLocks noChangeAspect="1"/>
          </p:cNvPicPr>
          <p:nvPr userDrawn="1"/>
        </p:nvPicPr>
        <p:blipFill>
          <a:blip r:embed="rId3"/>
          <a:stretch>
            <a:fillRect/>
          </a:stretch>
        </p:blipFill>
        <p:spPr>
          <a:xfrm>
            <a:off x="457482" y="5747189"/>
            <a:ext cx="1397297" cy="798455"/>
          </a:xfrm>
          <a:prstGeom prst="rect">
            <a:avLst/>
          </a:prstGeom>
        </p:spPr>
      </p:pic>
      <p:sp>
        <p:nvSpPr>
          <p:cNvPr id="11" name="Freeform 10">
            <a:extLst>
              <a:ext uri="{FF2B5EF4-FFF2-40B4-BE49-F238E27FC236}">
                <a16:creationId xmlns:a16="http://schemas.microsoft.com/office/drawing/2014/main" id="{260F0657-2331-7C54-91C2-C851C1EBF09E}"/>
              </a:ext>
            </a:extLst>
          </p:cNvPr>
          <p:cNvSpPr>
            <a:spLocks noGrp="1"/>
          </p:cNvSpPr>
          <p:nvPr>
            <p:ph type="pic" sz="quarter" idx="10" hasCustomPrompt="1"/>
          </p:nvPr>
        </p:nvSpPr>
        <p:spPr>
          <a:xfrm>
            <a:off x="4875796" y="-192"/>
            <a:ext cx="7316204" cy="6858000"/>
          </a:xfrm>
          <a:custGeom>
            <a:avLst/>
            <a:gdLst>
              <a:gd name="connsiteX0" fmla="*/ 219327 w 7316204"/>
              <a:gd name="connsiteY0" fmla="*/ 0 h 6858000"/>
              <a:gd name="connsiteX1" fmla="*/ 7316204 w 7316204"/>
              <a:gd name="connsiteY1" fmla="*/ 0 h 6858000"/>
              <a:gd name="connsiteX2" fmla="*/ 7316204 w 7316204"/>
              <a:gd name="connsiteY2" fmla="*/ 6858000 h 6858000"/>
              <a:gd name="connsiteX3" fmla="*/ 0 w 7316204"/>
              <a:gd name="connsiteY3" fmla="*/ 6858000 h 6858000"/>
              <a:gd name="connsiteX4" fmla="*/ 321360 w 7316204"/>
              <a:gd name="connsiteY4" fmla="*/ 6857876 h 6858000"/>
              <a:gd name="connsiteX5" fmla="*/ 349407 w 7316204"/>
              <a:gd name="connsiteY5" fmla="*/ 6413248 h 6858000"/>
              <a:gd name="connsiteX6" fmla="*/ 349279 w 7316204"/>
              <a:gd name="connsiteY6" fmla="*/ 6413248 h 6858000"/>
              <a:gd name="connsiteX7" fmla="*/ 400168 w 7316204"/>
              <a:gd name="connsiteY7" fmla="*/ 5671061 h 6858000"/>
              <a:gd name="connsiteX8" fmla="*/ 86587 w 7316204"/>
              <a:gd name="connsiteY8" fmla="*/ 4880231 h 6858000"/>
              <a:gd name="connsiteX9" fmla="*/ 460194 w 7316204"/>
              <a:gd name="connsiteY9" fmla="*/ 4129154 h 6858000"/>
              <a:gd name="connsiteX10" fmla="*/ 279990 w 7316204"/>
              <a:gd name="connsiteY10" fmla="*/ 3263776 h 6858000"/>
              <a:gd name="connsiteX11" fmla="*/ 640271 w 7316204"/>
              <a:gd name="connsiteY11" fmla="*/ 2337184 h 6858000"/>
              <a:gd name="connsiteX12" fmla="*/ 542047 w 7316204"/>
              <a:gd name="connsiteY12" fmla="*/ 1534925 h 6858000"/>
              <a:gd name="connsiteX13" fmla="*/ 763496 w 7316204"/>
              <a:gd name="connsiteY13" fmla="*/ 1026544 h 6858000"/>
              <a:gd name="connsiteX14" fmla="*/ 786973 w 7316204"/>
              <a:gd name="connsiteY14" fmla="*/ 384 h 6858000"/>
              <a:gd name="connsiteX15" fmla="*/ 219298 w 7316204"/>
              <a:gd name="connsiteY15" fmla="*/ 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316204" h="6858000">
                <a:moveTo>
                  <a:pt x="219327" y="0"/>
                </a:moveTo>
                <a:lnTo>
                  <a:pt x="7316204" y="0"/>
                </a:lnTo>
                <a:lnTo>
                  <a:pt x="7316204" y="6858000"/>
                </a:lnTo>
                <a:lnTo>
                  <a:pt x="0" y="6858000"/>
                </a:lnTo>
                <a:lnTo>
                  <a:pt x="321360" y="6857876"/>
                </a:lnTo>
                <a:cubicBezTo>
                  <a:pt x="268314" y="6716016"/>
                  <a:pt x="302452" y="6557266"/>
                  <a:pt x="349407" y="6413248"/>
                </a:cubicBezTo>
                <a:lnTo>
                  <a:pt x="349279" y="6413248"/>
                </a:lnTo>
                <a:cubicBezTo>
                  <a:pt x="431006" y="6162296"/>
                  <a:pt x="528342" y="5916805"/>
                  <a:pt x="400168" y="5671061"/>
                </a:cubicBezTo>
                <a:cubicBezTo>
                  <a:pt x="253467" y="5389629"/>
                  <a:pt x="52705" y="5166489"/>
                  <a:pt x="86587" y="4880231"/>
                </a:cubicBezTo>
                <a:cubicBezTo>
                  <a:pt x="119836" y="4599689"/>
                  <a:pt x="413112" y="4407665"/>
                  <a:pt x="460194" y="4129154"/>
                </a:cubicBezTo>
                <a:cubicBezTo>
                  <a:pt x="509813" y="3835656"/>
                  <a:pt x="270852" y="3561337"/>
                  <a:pt x="279990" y="3263776"/>
                </a:cubicBezTo>
                <a:cubicBezTo>
                  <a:pt x="290269" y="2929385"/>
                  <a:pt x="606134" y="2670051"/>
                  <a:pt x="640271" y="2337184"/>
                </a:cubicBezTo>
                <a:cubicBezTo>
                  <a:pt x="667936" y="2067563"/>
                  <a:pt x="503976" y="1803276"/>
                  <a:pt x="542047" y="1534925"/>
                </a:cubicBezTo>
                <a:cubicBezTo>
                  <a:pt x="568189" y="1350902"/>
                  <a:pt x="685069" y="1194946"/>
                  <a:pt x="763496" y="1026544"/>
                </a:cubicBezTo>
                <a:cubicBezTo>
                  <a:pt x="920476" y="689867"/>
                  <a:pt x="901694" y="333632"/>
                  <a:pt x="786973" y="384"/>
                </a:cubicBezTo>
                <a:lnTo>
                  <a:pt x="219298" y="384"/>
                </a:lnTo>
                <a:close/>
              </a:path>
            </a:pathLst>
          </a:custGeom>
        </p:spPr>
        <p:txBody>
          <a:bodyPr wrap="square" anchor="ctr">
            <a:noAutofit/>
          </a:bodyPr>
          <a:lstStyle>
            <a:lvl1pPr marL="0" indent="0" algn="ctr">
              <a:buNone/>
              <a:defRPr>
                <a:solidFill>
                  <a:schemeClr val="tx2"/>
                </a:solidFill>
              </a:defRPr>
            </a:lvl1pPr>
          </a:lstStyle>
          <a:p>
            <a:r>
              <a:rPr lang="en-US" dirty="0"/>
              <a:t>Click to add image</a:t>
            </a:r>
          </a:p>
        </p:txBody>
      </p:sp>
      <p:sp>
        <p:nvSpPr>
          <p:cNvPr id="30" name="Date Placeholder 3">
            <a:extLst>
              <a:ext uri="{FF2B5EF4-FFF2-40B4-BE49-F238E27FC236}">
                <a16:creationId xmlns:a16="http://schemas.microsoft.com/office/drawing/2014/main" id="{78BC5561-5A55-8CF1-789F-B6D1C127FED0}"/>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1"/>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31" name="Slide Number Placeholder 5">
            <a:extLst>
              <a:ext uri="{FF2B5EF4-FFF2-40B4-BE49-F238E27FC236}">
                <a16:creationId xmlns:a16="http://schemas.microsoft.com/office/drawing/2014/main" id="{C89D43A5-4832-2F32-0C95-77FDBCC72E19}"/>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1"/>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499255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lank Slide">
    <p:spTree>
      <p:nvGrpSpPr>
        <p:cNvPr id="1" name=""/>
        <p:cNvGrpSpPr/>
        <p:nvPr/>
      </p:nvGrpSpPr>
      <p:grpSpPr>
        <a:xfrm>
          <a:off x="0" y="0"/>
          <a:ext cx="0" cy="0"/>
          <a:chOff x="0" y="0"/>
          <a:chExt cx="0" cy="0"/>
        </a:xfrm>
      </p:grpSpPr>
      <p:sp>
        <p:nvSpPr>
          <p:cNvPr id="11" name="Date Placeholder 3">
            <a:extLst>
              <a:ext uri="{FF2B5EF4-FFF2-40B4-BE49-F238E27FC236}">
                <a16:creationId xmlns:a16="http://schemas.microsoft.com/office/drawing/2014/main" id="{D7ECD3F5-2B8A-18C5-70D2-D9553963E24B}"/>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12" name="Slide Number Placeholder 5">
            <a:extLst>
              <a:ext uri="{FF2B5EF4-FFF2-40B4-BE49-F238E27FC236}">
                <a16:creationId xmlns:a16="http://schemas.microsoft.com/office/drawing/2014/main" id="{EE36F0C3-68B8-C6FA-FDD6-B3F7DA467252}"/>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spTree>
    <p:extLst>
      <p:ext uri="{BB962C8B-B14F-4D97-AF65-F5344CB8AC3E}">
        <p14:creationId xmlns:p14="http://schemas.microsoft.com/office/powerpoint/2010/main" val="14545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4"/>
          </a:xfrm>
          <a:prstGeom prst="rect">
            <a:avLst/>
          </a:prstGeom>
        </p:spPr>
      </p:pic>
      <p:pic>
        <p:nvPicPr>
          <p:cNvPr id="4" name="Picture 3">
            <a:extLst>
              <a:ext uri="{FF2B5EF4-FFF2-40B4-BE49-F238E27FC236}">
                <a16:creationId xmlns:a16="http://schemas.microsoft.com/office/drawing/2014/main" id="{5F065779-AD59-C8F8-1769-A4690A395DA2}"/>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5" name="Title 1">
            <a:extLst>
              <a:ext uri="{FF2B5EF4-FFF2-40B4-BE49-F238E27FC236}">
                <a16:creationId xmlns:a16="http://schemas.microsoft.com/office/drawing/2014/main" id="{6E978F63-AB48-3B13-C044-BA3CF173CC86}"/>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6" name="Text Placeholder 17">
            <a:extLst>
              <a:ext uri="{FF2B5EF4-FFF2-40B4-BE49-F238E27FC236}">
                <a16:creationId xmlns:a16="http://schemas.microsoft.com/office/drawing/2014/main" id="{59837429-DDFB-4ACE-8954-3BD35823116F}"/>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672112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FE36E4F2-9727-AF13-4AEC-2061D386D0EA}"/>
              </a:ext>
            </a:extLst>
          </p:cNvPr>
          <p:cNvSpPr>
            <a:spLocks noGrp="1"/>
          </p:cNvSpPr>
          <p:nvPr>
            <p:ph type="ctrTitle" hasCustomPrompt="1"/>
          </p:nvPr>
        </p:nvSpPr>
        <p:spPr>
          <a:xfrm>
            <a:off x="3383103" y="1486957"/>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sp>
        <p:nvSpPr>
          <p:cNvPr id="5" name="Text Placeholder 17">
            <a:extLst>
              <a:ext uri="{FF2B5EF4-FFF2-40B4-BE49-F238E27FC236}">
                <a16:creationId xmlns:a16="http://schemas.microsoft.com/office/drawing/2014/main" id="{15F5CB95-F8E0-926E-0871-B1FE1FD136B1}"/>
              </a:ext>
            </a:extLst>
          </p:cNvPr>
          <p:cNvSpPr>
            <a:spLocks noGrp="1"/>
          </p:cNvSpPr>
          <p:nvPr>
            <p:ph type="body" sz="quarter" idx="10" hasCustomPrompt="1"/>
          </p:nvPr>
        </p:nvSpPr>
        <p:spPr>
          <a:xfrm>
            <a:off x="3383102" y="3023258"/>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pic>
        <p:nvPicPr>
          <p:cNvPr id="6" name="Picture 5">
            <a:extLst>
              <a:ext uri="{FF2B5EF4-FFF2-40B4-BE49-F238E27FC236}">
                <a16:creationId xmlns:a16="http://schemas.microsoft.com/office/drawing/2014/main" id="{13B17F31-2C04-7BF4-B544-264271A99E00}"/>
              </a:ext>
            </a:extLst>
          </p:cNvPr>
          <p:cNvPicPr>
            <a:picLocks noChangeAspect="1"/>
          </p:cNvPicPr>
          <p:nvPr userDrawn="1"/>
        </p:nvPicPr>
        <p:blipFill>
          <a:blip r:embed="rId3"/>
          <a:stretch>
            <a:fillRect/>
          </a:stretch>
        </p:blipFill>
        <p:spPr>
          <a:xfrm>
            <a:off x="10230098" y="314684"/>
            <a:ext cx="1704603" cy="974059"/>
          </a:xfrm>
          <a:prstGeom prst="rect">
            <a:avLst/>
          </a:prstGeom>
        </p:spPr>
      </p:pic>
    </p:spTree>
    <p:extLst>
      <p:ext uri="{BB962C8B-B14F-4D97-AF65-F5344CB8AC3E}">
        <p14:creationId xmlns:p14="http://schemas.microsoft.com/office/powerpoint/2010/main" val="25089724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2" name="Title 1">
            <a:extLst>
              <a:ext uri="{FF2B5EF4-FFF2-40B4-BE49-F238E27FC236}">
                <a16:creationId xmlns:a16="http://schemas.microsoft.com/office/drawing/2014/main" id="{8FB2E6EE-CA50-4961-0354-F9E02C64F14C}"/>
              </a:ext>
            </a:extLst>
          </p:cNvPr>
          <p:cNvSpPr>
            <a:spLocks noGrp="1"/>
          </p:cNvSpPr>
          <p:nvPr>
            <p:ph type="ctrTitle" hasCustomPrompt="1"/>
          </p:nvPr>
        </p:nvSpPr>
        <p:spPr>
          <a:xfrm>
            <a:off x="5984239" y="1892699"/>
            <a:ext cx="5425793" cy="1346791"/>
          </a:xfrm>
        </p:spPr>
        <p:txBody>
          <a:bodyPr anchor="t">
            <a:normAutofit/>
          </a:bodyPr>
          <a:lstStyle>
            <a:lvl1pPr algn="ctr">
              <a:defRPr sz="4800">
                <a:solidFill>
                  <a:schemeClr val="accent1"/>
                </a:solidFill>
              </a:defRPr>
            </a:lvl1pPr>
          </a:lstStyle>
          <a:p>
            <a:r>
              <a:rPr lang="en-US" dirty="0"/>
              <a:t>Presentation Heading</a:t>
            </a:r>
            <a:endParaRPr lang="en-AU" dirty="0"/>
          </a:p>
        </p:txBody>
      </p:sp>
      <p:pic>
        <p:nvPicPr>
          <p:cNvPr id="3" name="Picture 2">
            <a:extLst>
              <a:ext uri="{FF2B5EF4-FFF2-40B4-BE49-F238E27FC236}">
                <a16:creationId xmlns:a16="http://schemas.microsoft.com/office/drawing/2014/main" id="{43852934-C052-CCC3-2CA5-BACF658A1CDF}"/>
              </a:ext>
            </a:extLst>
          </p:cNvPr>
          <p:cNvPicPr>
            <a:picLocks noChangeAspect="1"/>
          </p:cNvPicPr>
          <p:nvPr userDrawn="1"/>
        </p:nvPicPr>
        <p:blipFill>
          <a:blip r:embed="rId3"/>
          <a:stretch>
            <a:fillRect/>
          </a:stretch>
        </p:blipFill>
        <p:spPr>
          <a:xfrm>
            <a:off x="10147036" y="5506924"/>
            <a:ext cx="1778263" cy="1016150"/>
          </a:xfrm>
          <a:prstGeom prst="rect">
            <a:avLst/>
          </a:prstGeom>
        </p:spPr>
      </p:pic>
      <p:sp>
        <p:nvSpPr>
          <p:cNvPr id="19" name="Text Placeholder 17">
            <a:extLst>
              <a:ext uri="{FF2B5EF4-FFF2-40B4-BE49-F238E27FC236}">
                <a16:creationId xmlns:a16="http://schemas.microsoft.com/office/drawing/2014/main" id="{87437F1B-BFC2-7B46-EAE3-552B234A2F8A}"/>
              </a:ext>
            </a:extLst>
          </p:cNvPr>
          <p:cNvSpPr>
            <a:spLocks noGrp="1"/>
          </p:cNvSpPr>
          <p:nvPr>
            <p:ph type="body" sz="quarter" idx="10" hasCustomPrompt="1"/>
          </p:nvPr>
        </p:nvSpPr>
        <p:spPr>
          <a:xfrm>
            <a:off x="5984238" y="3429000"/>
            <a:ext cx="5425794" cy="762000"/>
          </a:xfrm>
          <a:prstGeom prst="rect">
            <a:avLst/>
          </a:prstGeom>
        </p:spPr>
        <p:txBody>
          <a:bodyPr/>
          <a:lstStyle>
            <a:lvl1pPr marL="0" indent="0" algn="ctr">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123391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w image_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96B8F80-E3CE-DFC7-DE73-4149C90234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10" y="4285"/>
            <a:ext cx="12184380" cy="6853713"/>
          </a:xfrm>
          <a:prstGeom prst="rect">
            <a:avLst/>
          </a:prstGeom>
        </p:spPr>
      </p:pic>
      <p:sp>
        <p:nvSpPr>
          <p:cNvPr id="4" name="Title 1">
            <a:extLst>
              <a:ext uri="{FF2B5EF4-FFF2-40B4-BE49-F238E27FC236}">
                <a16:creationId xmlns:a16="http://schemas.microsoft.com/office/drawing/2014/main" id="{20BF16D9-1E63-4FD7-79FD-D9C6B4CFB371}"/>
              </a:ext>
            </a:extLst>
          </p:cNvPr>
          <p:cNvSpPr>
            <a:spLocks noGrp="1"/>
          </p:cNvSpPr>
          <p:nvPr>
            <p:ph type="ctrTitle" hasCustomPrompt="1"/>
          </p:nvPr>
        </p:nvSpPr>
        <p:spPr>
          <a:xfrm>
            <a:off x="670207" y="1130699"/>
            <a:ext cx="5425793" cy="1346791"/>
          </a:xfrm>
        </p:spPr>
        <p:txBody>
          <a:bodyPr anchor="t">
            <a:normAutofit/>
          </a:bodyPr>
          <a:lstStyle>
            <a:lvl1pPr algn="l">
              <a:defRPr sz="4800">
                <a:solidFill>
                  <a:schemeClr val="accent1"/>
                </a:solidFill>
              </a:defRPr>
            </a:lvl1pPr>
          </a:lstStyle>
          <a:p>
            <a:r>
              <a:rPr lang="en-US" dirty="0"/>
              <a:t>Presentation Heading</a:t>
            </a:r>
            <a:endParaRPr lang="en-AU" dirty="0"/>
          </a:p>
        </p:txBody>
      </p:sp>
      <p:pic>
        <p:nvPicPr>
          <p:cNvPr id="5" name="Picture 4">
            <a:extLst>
              <a:ext uri="{FF2B5EF4-FFF2-40B4-BE49-F238E27FC236}">
                <a16:creationId xmlns:a16="http://schemas.microsoft.com/office/drawing/2014/main" id="{2C551074-733C-E19C-2C79-4C3EC8494E24}"/>
              </a:ext>
            </a:extLst>
          </p:cNvPr>
          <p:cNvPicPr>
            <a:picLocks noChangeAspect="1"/>
          </p:cNvPicPr>
          <p:nvPr userDrawn="1"/>
        </p:nvPicPr>
        <p:blipFill>
          <a:blip r:embed="rId3"/>
          <a:stretch>
            <a:fillRect/>
          </a:stretch>
        </p:blipFill>
        <p:spPr>
          <a:xfrm>
            <a:off x="432955" y="5537140"/>
            <a:ext cx="1704603" cy="974059"/>
          </a:xfrm>
          <a:prstGeom prst="rect">
            <a:avLst/>
          </a:prstGeom>
        </p:spPr>
      </p:pic>
      <p:sp>
        <p:nvSpPr>
          <p:cNvPr id="6" name="Text Placeholder 17">
            <a:extLst>
              <a:ext uri="{FF2B5EF4-FFF2-40B4-BE49-F238E27FC236}">
                <a16:creationId xmlns:a16="http://schemas.microsoft.com/office/drawing/2014/main" id="{30A0F584-0F69-BA63-6B2E-8C2672085036}"/>
              </a:ext>
            </a:extLst>
          </p:cNvPr>
          <p:cNvSpPr>
            <a:spLocks noGrp="1"/>
          </p:cNvSpPr>
          <p:nvPr>
            <p:ph type="body" sz="quarter" idx="10" hasCustomPrompt="1"/>
          </p:nvPr>
        </p:nvSpPr>
        <p:spPr>
          <a:xfrm>
            <a:off x="670206" y="2667000"/>
            <a:ext cx="5425794" cy="762000"/>
          </a:xfrm>
          <a:prstGeom prst="rect">
            <a:avLst/>
          </a:prstGeom>
        </p:spPr>
        <p:txBody>
          <a:bodyPr/>
          <a:lstStyle>
            <a:lvl1pPr marL="0" indent="0" algn="l">
              <a:buNone/>
              <a:defRPr>
                <a:solidFill>
                  <a:schemeClr val="tx2"/>
                </a:solidFill>
                <a:latin typeface="+mj-lt"/>
              </a:defRPr>
            </a:lvl1pPr>
            <a:lvl2pPr marL="457200" indent="0">
              <a:buNone/>
              <a:defRPr>
                <a:solidFill>
                  <a:schemeClr val="tx2"/>
                </a:solidFill>
              </a:defRPr>
            </a:lvl2pPr>
            <a:lvl3pPr marL="914400" indent="0">
              <a:buNone/>
              <a:defRPr>
                <a:solidFill>
                  <a:schemeClr val="tx2"/>
                </a:solidFill>
              </a:defRPr>
            </a:lvl3pPr>
            <a:lvl4pPr marL="1371600" indent="0">
              <a:buNone/>
              <a:defRPr>
                <a:solidFill>
                  <a:schemeClr val="tx2"/>
                </a:solidFill>
              </a:defRPr>
            </a:lvl4pPr>
            <a:lvl5pPr marL="1828800" indent="0">
              <a:buNone/>
              <a:defRPr>
                <a:solidFill>
                  <a:schemeClr val="tx2"/>
                </a:solidFill>
              </a:defRPr>
            </a:lvl5pPr>
          </a:lstStyle>
          <a:p>
            <a:pPr lvl="0"/>
            <a:r>
              <a:rPr lang="en-GB" dirty="0"/>
              <a:t>Sub Heading</a:t>
            </a:r>
          </a:p>
        </p:txBody>
      </p:sp>
    </p:spTree>
    <p:extLst>
      <p:ext uri="{BB962C8B-B14F-4D97-AF65-F5344CB8AC3E}">
        <p14:creationId xmlns:p14="http://schemas.microsoft.com/office/powerpoint/2010/main" val="40931924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8.xml"/><Relationship Id="rId18" Type="http://schemas.openxmlformats.org/officeDocument/2006/relationships/slideLayout" Target="../slideLayouts/slideLayout23.xml"/><Relationship Id="rId26" Type="http://schemas.openxmlformats.org/officeDocument/2006/relationships/slideLayout" Target="../slideLayouts/slideLayout31.xml"/><Relationship Id="rId21" Type="http://schemas.openxmlformats.org/officeDocument/2006/relationships/slideLayout" Target="../slideLayouts/slideLayout26.xml"/><Relationship Id="rId34" Type="http://schemas.openxmlformats.org/officeDocument/2006/relationships/slideLayout" Target="../slideLayouts/slideLayout39.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17" Type="http://schemas.openxmlformats.org/officeDocument/2006/relationships/slideLayout" Target="../slideLayouts/slideLayout22.xml"/><Relationship Id="rId25" Type="http://schemas.openxmlformats.org/officeDocument/2006/relationships/slideLayout" Target="../slideLayouts/slideLayout30.xml"/><Relationship Id="rId33" Type="http://schemas.openxmlformats.org/officeDocument/2006/relationships/slideLayout" Target="../slideLayouts/slideLayout38.xml"/><Relationship Id="rId2" Type="http://schemas.openxmlformats.org/officeDocument/2006/relationships/slideLayout" Target="../slideLayouts/slideLayout7.xml"/><Relationship Id="rId16" Type="http://schemas.openxmlformats.org/officeDocument/2006/relationships/slideLayout" Target="../slideLayouts/slideLayout21.xml"/><Relationship Id="rId20" Type="http://schemas.openxmlformats.org/officeDocument/2006/relationships/slideLayout" Target="../slideLayouts/slideLayout25.xml"/><Relationship Id="rId29" Type="http://schemas.openxmlformats.org/officeDocument/2006/relationships/slideLayout" Target="../slideLayouts/slideLayout34.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24" Type="http://schemas.openxmlformats.org/officeDocument/2006/relationships/slideLayout" Target="../slideLayouts/slideLayout29.xml"/><Relationship Id="rId32" Type="http://schemas.openxmlformats.org/officeDocument/2006/relationships/slideLayout" Target="../slideLayouts/slideLayout37.xml"/><Relationship Id="rId37" Type="http://schemas.openxmlformats.org/officeDocument/2006/relationships/image" Target="../media/image2.emf"/><Relationship Id="rId5" Type="http://schemas.openxmlformats.org/officeDocument/2006/relationships/slideLayout" Target="../slideLayouts/slideLayout10.xml"/><Relationship Id="rId15" Type="http://schemas.openxmlformats.org/officeDocument/2006/relationships/slideLayout" Target="../slideLayouts/slideLayout20.xml"/><Relationship Id="rId23" Type="http://schemas.openxmlformats.org/officeDocument/2006/relationships/slideLayout" Target="../slideLayouts/slideLayout28.xml"/><Relationship Id="rId28" Type="http://schemas.openxmlformats.org/officeDocument/2006/relationships/slideLayout" Target="../slideLayouts/slideLayout33.xml"/><Relationship Id="rId36" Type="http://schemas.openxmlformats.org/officeDocument/2006/relationships/image" Target="../media/image8.jpeg"/><Relationship Id="rId10" Type="http://schemas.openxmlformats.org/officeDocument/2006/relationships/slideLayout" Target="../slideLayouts/slideLayout15.xml"/><Relationship Id="rId19" Type="http://schemas.openxmlformats.org/officeDocument/2006/relationships/slideLayout" Target="../slideLayouts/slideLayout24.xml"/><Relationship Id="rId31" Type="http://schemas.openxmlformats.org/officeDocument/2006/relationships/slideLayout" Target="../slideLayouts/slideLayout36.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 Id="rId22" Type="http://schemas.openxmlformats.org/officeDocument/2006/relationships/slideLayout" Target="../slideLayouts/slideLayout27.xml"/><Relationship Id="rId27" Type="http://schemas.openxmlformats.org/officeDocument/2006/relationships/slideLayout" Target="../slideLayouts/slideLayout32.xml"/><Relationship Id="rId30" Type="http://schemas.openxmlformats.org/officeDocument/2006/relationships/slideLayout" Target="../slideLayouts/slideLayout35.xml"/><Relationship Id="rId35" Type="http://schemas.openxmlformats.org/officeDocument/2006/relationships/theme" Target="../theme/theme2.xml"/><Relationship Id="rId8" Type="http://schemas.openxmlformats.org/officeDocument/2006/relationships/slideLayout" Target="../slideLayouts/slideLayout13.xml"/><Relationship Id="rId3"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75A260-0220-C608-2126-4BA463B98E85}"/>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40C91C4-A359-CCCB-C1E3-5228F265B50D}"/>
              </a:ext>
            </a:extLst>
          </p:cNvPr>
          <p:cNvSpPr>
            <a:spLocks noGrp="1"/>
          </p:cNvSpPr>
          <p:nvPr>
            <p:ph type="title"/>
          </p:nvPr>
        </p:nvSpPr>
        <p:spPr>
          <a:xfrm>
            <a:off x="630396"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16" name="Footer Placeholder 15" hidden="1">
            <a:extLst>
              <a:ext uri="{FF2B5EF4-FFF2-40B4-BE49-F238E27FC236}">
                <a16:creationId xmlns:a16="http://schemas.microsoft.com/office/drawing/2014/main" id="{02F051BB-FB18-A077-9E2A-A49D99355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4" name="Date Placeholder 3">
            <a:extLst>
              <a:ext uri="{FF2B5EF4-FFF2-40B4-BE49-F238E27FC236}">
                <a16:creationId xmlns:a16="http://schemas.microsoft.com/office/drawing/2014/main" id="{575EB2BF-F0CC-F513-2DB5-304D403616A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5" name="Slide Number Placeholder 5">
            <a:extLst>
              <a:ext uri="{FF2B5EF4-FFF2-40B4-BE49-F238E27FC236}">
                <a16:creationId xmlns:a16="http://schemas.microsoft.com/office/drawing/2014/main" id="{27B0D92B-415F-B7E3-CA5C-9330F86D2BE1}"/>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7" name="Picture 6">
            <a:extLst>
              <a:ext uri="{FF2B5EF4-FFF2-40B4-BE49-F238E27FC236}">
                <a16:creationId xmlns:a16="http://schemas.microsoft.com/office/drawing/2014/main" id="{FA5C242E-2FA3-1576-2671-8A32AA9573AB}"/>
              </a:ext>
            </a:extLst>
          </p:cNvPr>
          <p:cNvPicPr>
            <a:picLocks noChangeAspect="1"/>
          </p:cNvPicPr>
          <p:nvPr userDrawn="1"/>
        </p:nvPicPr>
        <p:blipFill>
          <a:blip r:embed="rId8"/>
          <a:stretch>
            <a:fillRect/>
          </a:stretch>
        </p:blipFill>
        <p:spPr>
          <a:xfrm>
            <a:off x="457481" y="5747189"/>
            <a:ext cx="1397297" cy="798455"/>
          </a:xfrm>
          <a:prstGeom prst="rect">
            <a:avLst/>
          </a:prstGeom>
        </p:spPr>
      </p:pic>
    </p:spTree>
    <p:extLst>
      <p:ext uri="{BB962C8B-B14F-4D97-AF65-F5344CB8AC3E}">
        <p14:creationId xmlns:p14="http://schemas.microsoft.com/office/powerpoint/2010/main" val="1469696933"/>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62" r:id="rId3"/>
    <p:sldLayoutId id="2147483653" r:id="rId4"/>
    <p:sldLayoutId id="2147483671" r:id="rId5"/>
  </p:sldLayoutIdLst>
  <p:hf hdr="0" ftr="0"/>
  <p:txStyles>
    <p:titleStyle>
      <a:lvl1pPr algn="l" defTabSz="914400" rtl="0" eaLnBrk="1" latinLnBrk="0" hangingPunct="1">
        <a:lnSpc>
          <a:spcPct val="90000"/>
        </a:lnSpc>
        <a:spcBef>
          <a:spcPct val="0"/>
        </a:spcBef>
        <a:buNone/>
        <a:defRPr sz="3200" b="1" i="0" kern="1200">
          <a:solidFill>
            <a:srgbClr val="133F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75A260-0220-C608-2126-4BA463B98E85}"/>
              </a:ext>
            </a:extLst>
          </p:cNvPr>
          <p:cNvPicPr>
            <a:picLocks noChangeAspect="1"/>
          </p:cNvPicPr>
          <p:nvPr userDrawn="1"/>
        </p:nvPicPr>
        <p:blipFill>
          <a:blip r:embed="rId36">
            <a:extLst>
              <a:ext uri="{28A0092B-C50C-407E-A947-70E740481C1C}">
                <a14:useLocalDpi xmlns:a14="http://schemas.microsoft.com/office/drawing/2010/main" val="0"/>
              </a:ext>
            </a:extLst>
          </a:blip>
          <a:srcRect/>
          <a:stretch/>
        </p:blipFill>
        <p:spPr>
          <a:xfrm>
            <a:off x="1950720" y="0"/>
            <a:ext cx="10241280" cy="5760720"/>
          </a:xfrm>
          <a:prstGeom prst="rect">
            <a:avLst/>
          </a:prstGeom>
        </p:spPr>
      </p:pic>
      <p:sp>
        <p:nvSpPr>
          <p:cNvPr id="2" name="Title Placeholder 1">
            <a:extLst>
              <a:ext uri="{FF2B5EF4-FFF2-40B4-BE49-F238E27FC236}">
                <a16:creationId xmlns:a16="http://schemas.microsoft.com/office/drawing/2014/main" id="{740C91C4-A359-CCCB-C1E3-5228F265B50D}"/>
              </a:ext>
            </a:extLst>
          </p:cNvPr>
          <p:cNvSpPr>
            <a:spLocks noGrp="1"/>
          </p:cNvSpPr>
          <p:nvPr>
            <p:ph type="title"/>
          </p:nvPr>
        </p:nvSpPr>
        <p:spPr>
          <a:xfrm>
            <a:off x="630396"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16" name="Footer Placeholder 15" hidden="1">
            <a:extLst>
              <a:ext uri="{FF2B5EF4-FFF2-40B4-BE49-F238E27FC236}">
                <a16:creationId xmlns:a16="http://schemas.microsoft.com/office/drawing/2014/main" id="{02F051BB-FB18-A077-9E2A-A49D99355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4" name="Date Placeholder 3">
            <a:extLst>
              <a:ext uri="{FF2B5EF4-FFF2-40B4-BE49-F238E27FC236}">
                <a16:creationId xmlns:a16="http://schemas.microsoft.com/office/drawing/2014/main" id="{575EB2BF-F0CC-F513-2DB5-304D403616A3}"/>
              </a:ext>
            </a:extLst>
          </p:cNvPr>
          <p:cNvSpPr>
            <a:spLocks noGrp="1"/>
          </p:cNvSpPr>
          <p:nvPr>
            <p:ph type="dt" sz="half" idx="2"/>
          </p:nvPr>
        </p:nvSpPr>
        <p:spPr>
          <a:xfrm>
            <a:off x="9801224" y="6335084"/>
            <a:ext cx="962026" cy="365125"/>
          </a:xfrm>
          <a:prstGeom prst="rect">
            <a:avLst/>
          </a:prstGeom>
        </p:spPr>
        <p:txBody>
          <a:bodyPr vert="horz" lIns="91440" tIns="45720" rIns="91440" bIns="45720" rtlCol="0" anchor="ctr"/>
          <a:lstStyle>
            <a:lvl1pPr algn="r">
              <a:defRPr sz="1200">
                <a:solidFill>
                  <a:schemeClr val="bg2"/>
                </a:solidFill>
                <a:latin typeface="+mn-lt"/>
                <a:cs typeface="Poppins Medium" panose="00000600000000000000" pitchFamily="2" charset="0"/>
              </a:defRPr>
            </a:lvl1pPr>
          </a:lstStyle>
          <a:p>
            <a:fld id="{B28B66EA-46F1-44ED-8044-D0AEDBF82779}" type="datetime1">
              <a:rPr lang="en-AU" smtClean="0"/>
              <a:pPr/>
              <a:t>17/02/2026</a:t>
            </a:fld>
            <a:endParaRPr lang="en-AU" dirty="0"/>
          </a:p>
        </p:txBody>
      </p:sp>
      <p:sp>
        <p:nvSpPr>
          <p:cNvPr id="5" name="Slide Number Placeholder 5">
            <a:extLst>
              <a:ext uri="{FF2B5EF4-FFF2-40B4-BE49-F238E27FC236}">
                <a16:creationId xmlns:a16="http://schemas.microsoft.com/office/drawing/2014/main" id="{27B0D92B-415F-B7E3-CA5C-9330F86D2BE1}"/>
              </a:ext>
            </a:extLst>
          </p:cNvPr>
          <p:cNvSpPr>
            <a:spLocks noGrp="1"/>
          </p:cNvSpPr>
          <p:nvPr>
            <p:ph type="sldNum" sz="quarter" idx="4"/>
          </p:nvPr>
        </p:nvSpPr>
        <p:spPr>
          <a:xfrm>
            <a:off x="10786931" y="6335084"/>
            <a:ext cx="766894" cy="365125"/>
          </a:xfrm>
          <a:prstGeom prst="rect">
            <a:avLst/>
          </a:prstGeom>
        </p:spPr>
        <p:txBody>
          <a:bodyPr vert="horz" lIns="91440" tIns="45720" rIns="91440" bIns="45720" rtlCol="0" anchor="ctr"/>
          <a:lstStyle>
            <a:lvl1pPr algn="r">
              <a:defRPr sz="1200">
                <a:solidFill>
                  <a:schemeClr val="bg2"/>
                </a:solidFill>
                <a:latin typeface="Poppins Medium" panose="00000600000000000000" pitchFamily="2" charset="0"/>
                <a:cs typeface="Poppins Medium" panose="00000600000000000000" pitchFamily="2" charset="0"/>
              </a:defRPr>
            </a:lvl1pPr>
          </a:lstStyle>
          <a:p>
            <a:r>
              <a:rPr lang="en-AU"/>
              <a:t>|  </a:t>
            </a:r>
            <a:fld id="{A2EC6176-1937-4208-B8F4-3FBA596057BD}" type="slidenum">
              <a:rPr lang="en-AU" smtClean="0"/>
              <a:pPr/>
              <a:t>‹#›</a:t>
            </a:fld>
            <a:endParaRPr lang="en-AU" dirty="0"/>
          </a:p>
        </p:txBody>
      </p:sp>
      <p:pic>
        <p:nvPicPr>
          <p:cNvPr id="7" name="Picture 6">
            <a:extLst>
              <a:ext uri="{FF2B5EF4-FFF2-40B4-BE49-F238E27FC236}">
                <a16:creationId xmlns:a16="http://schemas.microsoft.com/office/drawing/2014/main" id="{FA5C242E-2FA3-1576-2671-8A32AA9573AB}"/>
              </a:ext>
            </a:extLst>
          </p:cNvPr>
          <p:cNvPicPr>
            <a:picLocks noChangeAspect="1"/>
          </p:cNvPicPr>
          <p:nvPr userDrawn="1"/>
        </p:nvPicPr>
        <p:blipFill>
          <a:blip r:embed="rId37"/>
          <a:stretch>
            <a:fillRect/>
          </a:stretch>
        </p:blipFill>
        <p:spPr>
          <a:xfrm>
            <a:off x="457481" y="5651725"/>
            <a:ext cx="1564359" cy="893919"/>
          </a:xfrm>
          <a:prstGeom prst="rect">
            <a:avLst/>
          </a:prstGeom>
        </p:spPr>
      </p:pic>
    </p:spTree>
    <p:extLst>
      <p:ext uri="{BB962C8B-B14F-4D97-AF65-F5344CB8AC3E}">
        <p14:creationId xmlns:p14="http://schemas.microsoft.com/office/powerpoint/2010/main" val="6338025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 id="2147483740" r:id="rId32"/>
    <p:sldLayoutId id="2147483741" r:id="rId33"/>
    <p:sldLayoutId id="2147483742" r:id="rId34"/>
  </p:sldLayoutIdLst>
  <p:hf hdr="0" ftr="0"/>
  <p:txStyles>
    <p:titleStyle>
      <a:lvl1pPr algn="l" defTabSz="914400" rtl="0" eaLnBrk="1" latinLnBrk="0" hangingPunct="1">
        <a:lnSpc>
          <a:spcPct val="90000"/>
        </a:lnSpc>
        <a:spcBef>
          <a:spcPct val="0"/>
        </a:spcBef>
        <a:buNone/>
        <a:defRPr sz="3200" b="1" i="0" kern="1200">
          <a:solidFill>
            <a:srgbClr val="133F6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A142-B28F-B279-67B3-93171F43AAFA}"/>
              </a:ext>
            </a:extLst>
          </p:cNvPr>
          <p:cNvSpPr>
            <a:spLocks noGrp="1"/>
          </p:cNvSpPr>
          <p:nvPr>
            <p:ph type="ctrTitle"/>
          </p:nvPr>
        </p:nvSpPr>
        <p:spPr>
          <a:xfrm>
            <a:off x="3383103" y="1486957"/>
            <a:ext cx="5425793" cy="1346791"/>
          </a:xfrm>
        </p:spPr>
        <p:txBody>
          <a:bodyPr anchor="t">
            <a:normAutofit fontScale="90000"/>
          </a:bodyPr>
          <a:lstStyle/>
          <a:p>
            <a:r>
              <a:rPr lang="en-US" dirty="0"/>
              <a:t>HSI portfolio</a:t>
            </a:r>
            <a:br>
              <a:rPr lang="en-US" dirty="0"/>
            </a:br>
            <a:r>
              <a:rPr lang="en-US" dirty="0"/>
              <a:t>Pulse Results</a:t>
            </a:r>
          </a:p>
        </p:txBody>
      </p:sp>
      <p:sp>
        <p:nvSpPr>
          <p:cNvPr id="3" name="Text Placeholder 2">
            <a:extLst>
              <a:ext uri="{FF2B5EF4-FFF2-40B4-BE49-F238E27FC236}">
                <a16:creationId xmlns:a16="http://schemas.microsoft.com/office/drawing/2014/main" id="{50255EB5-4FFD-18F8-C174-2851F68D0F6A}"/>
              </a:ext>
            </a:extLst>
          </p:cNvPr>
          <p:cNvSpPr>
            <a:spLocks noGrp="1"/>
          </p:cNvSpPr>
          <p:nvPr>
            <p:ph type="body" sz="quarter" idx="10"/>
          </p:nvPr>
        </p:nvSpPr>
        <p:spPr>
          <a:xfrm>
            <a:off x="3383102" y="3023258"/>
            <a:ext cx="5425794" cy="762000"/>
          </a:xfrm>
        </p:spPr>
        <p:txBody>
          <a:bodyPr>
            <a:normAutofit/>
          </a:bodyPr>
          <a:lstStyle/>
          <a:p>
            <a:r>
              <a:rPr lang="en-US" dirty="0"/>
              <a:t>January 2026</a:t>
            </a:r>
          </a:p>
        </p:txBody>
      </p:sp>
    </p:spTree>
    <p:extLst>
      <p:ext uri="{BB962C8B-B14F-4D97-AF65-F5344CB8AC3E}">
        <p14:creationId xmlns:p14="http://schemas.microsoft.com/office/powerpoint/2010/main" val="3626805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DA676-8BB7-B424-EAEE-3C1325CD77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049B92-3C78-AEC6-68A7-419A5FB66E96}"/>
              </a:ext>
            </a:extLst>
          </p:cNvPr>
          <p:cNvSpPr>
            <a:spLocks noGrp="1"/>
          </p:cNvSpPr>
          <p:nvPr>
            <p:ph type="title"/>
          </p:nvPr>
        </p:nvSpPr>
        <p:spPr>
          <a:xfrm>
            <a:off x="0" y="148222"/>
            <a:ext cx="10634472" cy="1325563"/>
          </a:xfrm>
        </p:spPr>
        <p:txBody>
          <a:bodyPr>
            <a:normAutofit/>
          </a:bodyPr>
          <a:lstStyle/>
          <a:p>
            <a:r>
              <a:rPr lang="en-US" dirty="0"/>
              <a:t> Area Comments – for improvement</a:t>
            </a:r>
            <a:endParaRPr lang="en-AU" sz="2000" b="0" dirty="0"/>
          </a:p>
        </p:txBody>
      </p:sp>
      <p:sp>
        <p:nvSpPr>
          <p:cNvPr id="4" name="Slide Number Placeholder 3">
            <a:extLst>
              <a:ext uri="{FF2B5EF4-FFF2-40B4-BE49-F238E27FC236}">
                <a16:creationId xmlns:a16="http://schemas.microsoft.com/office/drawing/2014/main" id="{59BC81BD-FE90-376A-3848-169EC7EF6212}"/>
              </a:ext>
            </a:extLst>
          </p:cNvPr>
          <p:cNvSpPr>
            <a:spLocks noGrp="1"/>
          </p:cNvSpPr>
          <p:nvPr>
            <p:ph type="sldNum" sz="quarter" idx="4"/>
          </p:nvPr>
        </p:nvSpPr>
        <p:spPr/>
        <p:txBody>
          <a:bodyPr/>
          <a:lstStyle/>
          <a:p>
            <a:r>
              <a:rPr lang="en-AU"/>
              <a:t>|  </a:t>
            </a:r>
            <a:fld id="{A2EC6176-1937-4208-B8F4-3FBA596057BD}" type="slidenum">
              <a:rPr lang="en-AU" smtClean="0"/>
              <a:pPr/>
              <a:t>10</a:t>
            </a:fld>
            <a:endParaRPr lang="en-AU" dirty="0"/>
          </a:p>
        </p:txBody>
      </p:sp>
      <p:sp>
        <p:nvSpPr>
          <p:cNvPr id="3" name="TextBox 2">
            <a:extLst>
              <a:ext uri="{FF2B5EF4-FFF2-40B4-BE49-F238E27FC236}">
                <a16:creationId xmlns:a16="http://schemas.microsoft.com/office/drawing/2014/main" id="{F615A316-702E-E7D5-3CC5-957E7CBD4CAA}"/>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5" name="TextBox 4">
            <a:extLst>
              <a:ext uri="{FF2B5EF4-FFF2-40B4-BE49-F238E27FC236}">
                <a16:creationId xmlns:a16="http://schemas.microsoft.com/office/drawing/2014/main" id="{1DB6D84D-86D4-F63C-5461-951CBAAEDE69}"/>
              </a:ext>
            </a:extLst>
          </p:cNvPr>
          <p:cNvSpPr txBox="1"/>
          <p:nvPr/>
        </p:nvSpPr>
        <p:spPr>
          <a:xfrm>
            <a:off x="594360" y="1051560"/>
            <a:ext cx="9857232" cy="4791456"/>
          </a:xfrm>
          <a:prstGeom prst="rect">
            <a:avLst/>
          </a:prstGeom>
        </p:spPr>
        <p:txBody>
          <a:bodyPr vert="horz" wrap="square" lIns="91440" tIns="45720" rIns="91440" bIns="45720" rtlCol="0" anchor="b">
            <a:normAutofit fontScale="85000" lnSpcReduction="10000"/>
          </a:bodyPr>
          <a:lstStyle/>
          <a:p>
            <a:pPr marL="457200" indent="-457200">
              <a:buFont typeface="Arial" panose="020B0604020202020204" pitchFamily="34" charset="0"/>
              <a:buChar char="•"/>
            </a:pPr>
            <a:r>
              <a:rPr lang="en-US" sz="2800" dirty="0">
                <a:solidFill>
                  <a:schemeClr val="tx2"/>
                </a:solidFill>
              </a:rPr>
              <a:t>For better work/life balance, 1 day mandatory working from office would be better with the second day optional/encouraged</a:t>
            </a:r>
          </a:p>
          <a:p>
            <a:pPr marL="457200" indent="-457200">
              <a:buFont typeface="Arial" panose="020B0604020202020204" pitchFamily="34" charset="0"/>
              <a:buChar char="•"/>
            </a:pPr>
            <a:r>
              <a:rPr lang="en-US" sz="2800" dirty="0">
                <a:solidFill>
                  <a:schemeClr val="tx2"/>
                </a:solidFill>
              </a:rPr>
              <a:t>I did not get an adequate induction into my program/portfolios when I first started which made my experience in the first weeks and months quite challenging</a:t>
            </a:r>
          </a:p>
          <a:p>
            <a:pPr marL="457200" indent="-457200">
              <a:buFont typeface="Arial" panose="020B0604020202020204" pitchFamily="34" charset="0"/>
              <a:buChar char="•"/>
            </a:pPr>
            <a:r>
              <a:rPr lang="en-US" sz="2800" dirty="0">
                <a:solidFill>
                  <a:schemeClr val="tx2"/>
                </a:solidFill>
              </a:rPr>
              <a:t>At times, feel some of the ways we are spending parts of our funding could arguably be defined as wasteful. While I understand we have to invest in our people and it's important to do things to contribute to staff wellbeing and encourage team work and collegiality, I think we taken it too far at times. Examples:</a:t>
            </a:r>
          </a:p>
          <a:p>
            <a:pPr marL="914400" lvl="1" indent="-457200">
              <a:buFont typeface="Arial" panose="020B0604020202020204" pitchFamily="34" charset="0"/>
              <a:buChar char="•"/>
            </a:pPr>
            <a:r>
              <a:rPr lang="en-US" sz="2800" dirty="0">
                <a:solidFill>
                  <a:schemeClr val="tx2"/>
                </a:solidFill>
              </a:rPr>
              <a:t>All Staff Xmas lunch + individual team functions + Working Group functions.</a:t>
            </a:r>
          </a:p>
          <a:p>
            <a:pPr marL="914400" lvl="1" indent="-457200">
              <a:buFont typeface="Arial" panose="020B0604020202020204" pitchFamily="34" charset="0"/>
              <a:buChar char="•"/>
            </a:pPr>
            <a:r>
              <a:rPr lang="en-US" sz="2800" dirty="0">
                <a:solidFill>
                  <a:schemeClr val="tx2"/>
                </a:solidFill>
              </a:rPr>
              <a:t>Amount of time spent by our office move Working Groups on all the many updates etc. </a:t>
            </a:r>
            <a:endParaRPr lang="en-AU" sz="2800" b="0" dirty="0">
              <a:solidFill>
                <a:schemeClr val="tx2"/>
              </a:solidFill>
            </a:endParaRPr>
          </a:p>
        </p:txBody>
      </p:sp>
    </p:spTree>
    <p:extLst>
      <p:ext uri="{BB962C8B-B14F-4D97-AF65-F5344CB8AC3E}">
        <p14:creationId xmlns:p14="http://schemas.microsoft.com/office/powerpoint/2010/main" val="42907944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012B7-39D0-9C0E-C07D-3E387052D53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3372755-B254-6637-D887-E520330341A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484848"/>
                </a:solidFill>
                <a:effectLst/>
                <a:uLnTx/>
                <a:uFillTx/>
                <a:latin typeface="Poppins Medium" panose="00000600000000000000" pitchFamily="2" charset="0"/>
                <a:ea typeface="+mn-ea"/>
                <a:cs typeface="Poppins Medium" panose="00000600000000000000" pitchFamily="2" charset="0"/>
              </a:rPr>
              <a:t>|  </a:t>
            </a:r>
            <a:fld id="{A2EC6176-1937-4208-B8F4-3FBA596057BD}" type="slidenum">
              <a:rPr kumimoji="0" lang="en-AU" sz="1200" b="0" i="0" u="none" strike="noStrike" kern="1200" cap="none" spc="0" normalizeH="0" baseline="0" noProof="0" smtClean="0">
                <a:ln>
                  <a:noFill/>
                </a:ln>
                <a:solidFill>
                  <a:srgbClr val="484848"/>
                </a:solidFill>
                <a:effectLst/>
                <a:uLnTx/>
                <a:uFillTx/>
                <a:latin typeface="Poppins Medium" panose="00000600000000000000" pitchFamily="2" charset="0"/>
                <a:ea typeface="+mn-ea"/>
                <a:cs typeface="Poppins Medium" panose="00000600000000000000" pitchFamily="2"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AU" sz="1200" b="0" i="0" u="none" strike="noStrike" kern="1200" cap="none" spc="0" normalizeH="0" baseline="0" noProof="0" dirty="0">
              <a:ln>
                <a:noFill/>
              </a:ln>
              <a:solidFill>
                <a:srgbClr val="484848"/>
              </a:solidFill>
              <a:effectLst/>
              <a:uLnTx/>
              <a:uFillTx/>
              <a:latin typeface="Poppins Medium" panose="00000600000000000000" pitchFamily="2" charset="0"/>
              <a:ea typeface="+mn-ea"/>
              <a:cs typeface="Poppins Medium" panose="00000600000000000000" pitchFamily="2" charset="0"/>
            </a:endParaRPr>
          </a:p>
        </p:txBody>
      </p:sp>
      <p:pic>
        <p:nvPicPr>
          <p:cNvPr id="3" name="Picture 2">
            <a:extLst>
              <a:ext uri="{FF2B5EF4-FFF2-40B4-BE49-F238E27FC236}">
                <a16:creationId xmlns:a16="http://schemas.microsoft.com/office/drawing/2014/main" id="{75CB6A0D-5E9A-F617-652F-48FB4B664F97}"/>
              </a:ext>
            </a:extLst>
          </p:cNvPr>
          <p:cNvPicPr>
            <a:picLocks noChangeAspect="1"/>
          </p:cNvPicPr>
          <p:nvPr/>
        </p:nvPicPr>
        <p:blipFill>
          <a:blip r:embed="rId2"/>
          <a:stretch>
            <a:fillRect/>
          </a:stretch>
        </p:blipFill>
        <p:spPr>
          <a:xfrm>
            <a:off x="2264465" y="1185552"/>
            <a:ext cx="8264756" cy="4950072"/>
          </a:xfrm>
          <a:prstGeom prst="rect">
            <a:avLst/>
          </a:prstGeom>
        </p:spPr>
      </p:pic>
    </p:spTree>
    <p:extLst>
      <p:ext uri="{BB962C8B-B14F-4D97-AF65-F5344CB8AC3E}">
        <p14:creationId xmlns:p14="http://schemas.microsoft.com/office/powerpoint/2010/main" val="1981058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01B46-45C7-00D1-6086-C55038F81BA6}"/>
              </a:ext>
            </a:extLst>
          </p:cNvPr>
          <p:cNvSpPr>
            <a:spLocks noGrp="1"/>
          </p:cNvSpPr>
          <p:nvPr>
            <p:ph type="title"/>
          </p:nvPr>
        </p:nvSpPr>
        <p:spPr>
          <a:xfrm>
            <a:off x="0" y="483997"/>
            <a:ext cx="10515600" cy="1325563"/>
          </a:xfrm>
        </p:spPr>
        <p:txBody>
          <a:bodyPr>
            <a:normAutofit/>
          </a:bodyPr>
          <a:lstStyle/>
          <a:p>
            <a:r>
              <a:rPr lang="en-US" dirty="0"/>
              <a:t> I would recommend BNPHN as a place to work.</a:t>
            </a:r>
            <a:br>
              <a:rPr lang="en-US" dirty="0"/>
            </a:br>
            <a:r>
              <a:rPr lang="en-US" sz="2000" b="0" dirty="0"/>
              <a:t>(Scale 0 = would not recommend  – 10 = extremely likely to recommend)</a:t>
            </a:r>
            <a:endParaRPr lang="en-AU" sz="2000" b="0" dirty="0"/>
          </a:p>
        </p:txBody>
      </p:sp>
      <p:sp>
        <p:nvSpPr>
          <p:cNvPr id="4" name="Slide Number Placeholder 3">
            <a:extLst>
              <a:ext uri="{FF2B5EF4-FFF2-40B4-BE49-F238E27FC236}">
                <a16:creationId xmlns:a16="http://schemas.microsoft.com/office/drawing/2014/main" id="{0AE2FC63-83C2-D1B8-F75D-3111ECF183C4}"/>
              </a:ext>
            </a:extLst>
          </p:cNvPr>
          <p:cNvSpPr>
            <a:spLocks noGrp="1"/>
          </p:cNvSpPr>
          <p:nvPr>
            <p:ph type="sldNum" sz="quarter" idx="4"/>
          </p:nvPr>
        </p:nvSpPr>
        <p:spPr/>
        <p:txBody>
          <a:bodyPr/>
          <a:lstStyle/>
          <a:p>
            <a:r>
              <a:rPr lang="en-AU"/>
              <a:t>|  </a:t>
            </a:r>
            <a:fld id="{A2EC6176-1937-4208-B8F4-3FBA596057BD}" type="slidenum">
              <a:rPr lang="en-AU" smtClean="0"/>
              <a:pPr/>
              <a:t>3</a:t>
            </a:fld>
            <a:endParaRPr lang="en-AU" dirty="0"/>
          </a:p>
        </p:txBody>
      </p:sp>
      <p:pic>
        <p:nvPicPr>
          <p:cNvPr id="6" name="Picture 5">
            <a:extLst>
              <a:ext uri="{FF2B5EF4-FFF2-40B4-BE49-F238E27FC236}">
                <a16:creationId xmlns:a16="http://schemas.microsoft.com/office/drawing/2014/main" id="{5CC9089B-AA31-4050-217E-89106DF3303E}"/>
              </a:ext>
            </a:extLst>
          </p:cNvPr>
          <p:cNvPicPr>
            <a:picLocks noChangeAspect="1"/>
          </p:cNvPicPr>
          <p:nvPr/>
        </p:nvPicPr>
        <p:blipFill>
          <a:blip r:embed="rId2"/>
          <a:stretch>
            <a:fillRect/>
          </a:stretch>
        </p:blipFill>
        <p:spPr>
          <a:xfrm>
            <a:off x="2857036" y="1656014"/>
            <a:ext cx="6926821" cy="4717989"/>
          </a:xfrm>
          <a:prstGeom prst="rect">
            <a:avLst/>
          </a:prstGeom>
        </p:spPr>
      </p:pic>
    </p:spTree>
    <p:extLst>
      <p:ext uri="{BB962C8B-B14F-4D97-AF65-F5344CB8AC3E}">
        <p14:creationId xmlns:p14="http://schemas.microsoft.com/office/powerpoint/2010/main" val="3955918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3C6AE-064D-6704-8669-D16327BA2C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E246FB-6016-4A82-73C9-F2F0C7692524}"/>
              </a:ext>
            </a:extLst>
          </p:cNvPr>
          <p:cNvSpPr>
            <a:spLocks noGrp="1"/>
          </p:cNvSpPr>
          <p:nvPr>
            <p:ph type="title"/>
          </p:nvPr>
        </p:nvSpPr>
        <p:spPr>
          <a:xfrm>
            <a:off x="0" y="621157"/>
            <a:ext cx="10049256" cy="1325563"/>
          </a:xfrm>
        </p:spPr>
        <p:txBody>
          <a:bodyPr>
            <a:normAutofit fontScale="90000"/>
          </a:bodyPr>
          <a:lstStyle/>
          <a:p>
            <a:r>
              <a:rPr lang="en-US" dirty="0"/>
              <a:t> I understand what is expected of me and how I fit in with the bigger outcomes for BNPHN. </a:t>
            </a:r>
            <a:br>
              <a:rPr lang="en-US" dirty="0"/>
            </a:br>
            <a:r>
              <a:rPr lang="en-US" sz="2000" b="0" dirty="0"/>
              <a:t>(Scale  1 = I do not understand what is expected of me and how I fit with the bigger picture  </a:t>
            </a:r>
            <a:br>
              <a:rPr lang="en-US" sz="2000" b="0" dirty="0"/>
            </a:br>
            <a:r>
              <a:rPr lang="en-US" sz="2000" b="0" dirty="0"/>
              <a:t>	6 = I completely understand what is expected of me and how I fit with the bigger picture)</a:t>
            </a:r>
            <a:endParaRPr lang="en-AU" sz="2000" b="0" dirty="0"/>
          </a:p>
        </p:txBody>
      </p:sp>
      <p:sp>
        <p:nvSpPr>
          <p:cNvPr id="4" name="Slide Number Placeholder 3">
            <a:extLst>
              <a:ext uri="{FF2B5EF4-FFF2-40B4-BE49-F238E27FC236}">
                <a16:creationId xmlns:a16="http://schemas.microsoft.com/office/drawing/2014/main" id="{356AE68E-9F43-EEF3-835E-3B33D1186A8F}"/>
              </a:ext>
            </a:extLst>
          </p:cNvPr>
          <p:cNvSpPr>
            <a:spLocks noGrp="1"/>
          </p:cNvSpPr>
          <p:nvPr>
            <p:ph type="sldNum" sz="quarter" idx="4"/>
          </p:nvPr>
        </p:nvSpPr>
        <p:spPr/>
        <p:txBody>
          <a:bodyPr/>
          <a:lstStyle/>
          <a:p>
            <a:r>
              <a:rPr lang="en-AU"/>
              <a:t>|  </a:t>
            </a:r>
            <a:fld id="{A2EC6176-1937-4208-B8F4-3FBA596057BD}" type="slidenum">
              <a:rPr lang="en-AU" smtClean="0"/>
              <a:pPr/>
              <a:t>4</a:t>
            </a:fld>
            <a:endParaRPr lang="en-AU" dirty="0"/>
          </a:p>
        </p:txBody>
      </p:sp>
      <p:pic>
        <p:nvPicPr>
          <p:cNvPr id="8" name="Picture 7">
            <a:extLst>
              <a:ext uri="{FF2B5EF4-FFF2-40B4-BE49-F238E27FC236}">
                <a16:creationId xmlns:a16="http://schemas.microsoft.com/office/drawing/2014/main" id="{D72203AE-1EC1-E7D1-D5B4-936C1A58AF0A}"/>
              </a:ext>
            </a:extLst>
          </p:cNvPr>
          <p:cNvPicPr>
            <a:picLocks noChangeAspect="1"/>
          </p:cNvPicPr>
          <p:nvPr/>
        </p:nvPicPr>
        <p:blipFill>
          <a:blip r:embed="rId2"/>
          <a:stretch>
            <a:fillRect/>
          </a:stretch>
        </p:blipFill>
        <p:spPr>
          <a:xfrm>
            <a:off x="4171127" y="1946719"/>
            <a:ext cx="4499148" cy="4837233"/>
          </a:xfrm>
          <a:prstGeom prst="rect">
            <a:avLst/>
          </a:prstGeom>
        </p:spPr>
      </p:pic>
    </p:spTree>
    <p:extLst>
      <p:ext uri="{BB962C8B-B14F-4D97-AF65-F5344CB8AC3E}">
        <p14:creationId xmlns:p14="http://schemas.microsoft.com/office/powerpoint/2010/main" val="9921560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3109B-40D1-88BC-AF9B-21BC91A7EB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5F529D-7C01-7F81-F8C7-E962FB88565F}"/>
              </a:ext>
            </a:extLst>
          </p:cNvPr>
          <p:cNvSpPr>
            <a:spLocks noGrp="1"/>
          </p:cNvSpPr>
          <p:nvPr>
            <p:ph type="title"/>
          </p:nvPr>
        </p:nvSpPr>
        <p:spPr>
          <a:xfrm>
            <a:off x="0" y="621157"/>
            <a:ext cx="10634472" cy="1325563"/>
          </a:xfrm>
        </p:spPr>
        <p:txBody>
          <a:bodyPr>
            <a:normAutofit fontScale="90000"/>
          </a:bodyPr>
          <a:lstStyle/>
          <a:p>
            <a:r>
              <a:rPr lang="en-US" dirty="0"/>
              <a:t> I have the resources to achieve my performance targets.</a:t>
            </a:r>
            <a:br>
              <a:rPr lang="en-US" dirty="0"/>
            </a:br>
            <a:r>
              <a:rPr lang="en-US" sz="2000" b="0" dirty="0"/>
              <a:t>(Scale  1 = I do not have any of the resources I need to achieve my performance targets  </a:t>
            </a:r>
            <a:br>
              <a:rPr lang="en-US" sz="2000" b="0" dirty="0"/>
            </a:br>
            <a:r>
              <a:rPr lang="en-US" sz="2000" b="0" dirty="0"/>
              <a:t>             6 = I  have all the resources I need to achieve my performance targets)</a:t>
            </a:r>
            <a:endParaRPr lang="en-AU" sz="2000" b="0" dirty="0"/>
          </a:p>
        </p:txBody>
      </p:sp>
      <p:sp>
        <p:nvSpPr>
          <p:cNvPr id="4" name="Slide Number Placeholder 3">
            <a:extLst>
              <a:ext uri="{FF2B5EF4-FFF2-40B4-BE49-F238E27FC236}">
                <a16:creationId xmlns:a16="http://schemas.microsoft.com/office/drawing/2014/main" id="{C1D89FF4-1B51-511A-C97F-8634AD8CB241}"/>
              </a:ext>
            </a:extLst>
          </p:cNvPr>
          <p:cNvSpPr>
            <a:spLocks noGrp="1"/>
          </p:cNvSpPr>
          <p:nvPr>
            <p:ph type="sldNum" sz="quarter" idx="4"/>
          </p:nvPr>
        </p:nvSpPr>
        <p:spPr/>
        <p:txBody>
          <a:bodyPr/>
          <a:lstStyle/>
          <a:p>
            <a:r>
              <a:rPr lang="en-AU"/>
              <a:t>|  </a:t>
            </a:r>
            <a:fld id="{A2EC6176-1937-4208-B8F4-3FBA596057BD}" type="slidenum">
              <a:rPr lang="en-AU" smtClean="0"/>
              <a:pPr/>
              <a:t>5</a:t>
            </a:fld>
            <a:endParaRPr lang="en-AU" dirty="0"/>
          </a:p>
        </p:txBody>
      </p:sp>
      <p:pic>
        <p:nvPicPr>
          <p:cNvPr id="3" name="Picture 2">
            <a:extLst>
              <a:ext uri="{FF2B5EF4-FFF2-40B4-BE49-F238E27FC236}">
                <a16:creationId xmlns:a16="http://schemas.microsoft.com/office/drawing/2014/main" id="{A7DFB604-F64B-4C57-E127-E84A74B1C856}"/>
              </a:ext>
            </a:extLst>
          </p:cNvPr>
          <p:cNvPicPr>
            <a:picLocks noChangeAspect="1"/>
          </p:cNvPicPr>
          <p:nvPr/>
        </p:nvPicPr>
        <p:blipFill>
          <a:blip r:embed="rId2"/>
          <a:stretch>
            <a:fillRect/>
          </a:stretch>
        </p:blipFill>
        <p:spPr>
          <a:xfrm>
            <a:off x="3950029" y="1926960"/>
            <a:ext cx="4127350" cy="4590686"/>
          </a:xfrm>
          <a:prstGeom prst="rect">
            <a:avLst/>
          </a:prstGeom>
        </p:spPr>
      </p:pic>
    </p:spTree>
    <p:extLst>
      <p:ext uri="{BB962C8B-B14F-4D97-AF65-F5344CB8AC3E}">
        <p14:creationId xmlns:p14="http://schemas.microsoft.com/office/powerpoint/2010/main" val="2208590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412D0-3A40-DC83-2708-620E3E5D3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6A01E-FF6C-D959-5349-12FB72EB92AB}"/>
              </a:ext>
            </a:extLst>
          </p:cNvPr>
          <p:cNvSpPr>
            <a:spLocks noGrp="1"/>
          </p:cNvSpPr>
          <p:nvPr>
            <p:ph type="title"/>
          </p:nvPr>
        </p:nvSpPr>
        <p:spPr>
          <a:xfrm>
            <a:off x="0" y="599123"/>
            <a:ext cx="10634472" cy="1325563"/>
          </a:xfrm>
        </p:spPr>
        <p:txBody>
          <a:bodyPr>
            <a:normAutofit/>
          </a:bodyPr>
          <a:lstStyle/>
          <a:p>
            <a:r>
              <a:rPr lang="en-US" dirty="0"/>
              <a:t>  I have a strong sense of belonging with my team.</a:t>
            </a:r>
            <a:br>
              <a:rPr lang="en-US" dirty="0"/>
            </a:br>
            <a:r>
              <a:rPr lang="en-US" sz="2000" b="0" dirty="0"/>
              <a:t>(Scale  1 =  I do not feel a sense of belonging with my team   </a:t>
            </a:r>
            <a:br>
              <a:rPr lang="en-US" sz="2000" b="0" dirty="0"/>
            </a:br>
            <a:r>
              <a:rPr lang="en-US" sz="2000" b="0" dirty="0"/>
              <a:t>             6 =  I have a very strong sense of belonging with my team)</a:t>
            </a:r>
            <a:endParaRPr lang="en-AU" sz="2000" b="0" dirty="0"/>
          </a:p>
        </p:txBody>
      </p:sp>
      <p:sp>
        <p:nvSpPr>
          <p:cNvPr id="4" name="Slide Number Placeholder 3">
            <a:extLst>
              <a:ext uri="{FF2B5EF4-FFF2-40B4-BE49-F238E27FC236}">
                <a16:creationId xmlns:a16="http://schemas.microsoft.com/office/drawing/2014/main" id="{C5F68D89-6FD3-56BC-FE7E-5BDBC31C3CE8}"/>
              </a:ext>
            </a:extLst>
          </p:cNvPr>
          <p:cNvSpPr>
            <a:spLocks noGrp="1"/>
          </p:cNvSpPr>
          <p:nvPr>
            <p:ph type="sldNum" sz="quarter" idx="4"/>
          </p:nvPr>
        </p:nvSpPr>
        <p:spPr/>
        <p:txBody>
          <a:bodyPr/>
          <a:lstStyle/>
          <a:p>
            <a:r>
              <a:rPr lang="en-AU"/>
              <a:t>|  </a:t>
            </a:r>
            <a:fld id="{A2EC6176-1937-4208-B8F4-3FBA596057BD}" type="slidenum">
              <a:rPr lang="en-AU" smtClean="0"/>
              <a:pPr/>
              <a:t>6</a:t>
            </a:fld>
            <a:endParaRPr lang="en-AU" dirty="0"/>
          </a:p>
        </p:txBody>
      </p:sp>
      <p:pic>
        <p:nvPicPr>
          <p:cNvPr id="5" name="Picture 4">
            <a:extLst>
              <a:ext uri="{FF2B5EF4-FFF2-40B4-BE49-F238E27FC236}">
                <a16:creationId xmlns:a16="http://schemas.microsoft.com/office/drawing/2014/main" id="{5504983E-1982-3AC2-858B-035ADC0D6204}"/>
              </a:ext>
            </a:extLst>
          </p:cNvPr>
          <p:cNvPicPr>
            <a:picLocks noChangeAspect="1"/>
          </p:cNvPicPr>
          <p:nvPr/>
        </p:nvPicPr>
        <p:blipFill>
          <a:blip r:embed="rId2"/>
          <a:stretch>
            <a:fillRect/>
          </a:stretch>
        </p:blipFill>
        <p:spPr>
          <a:xfrm>
            <a:off x="3764848" y="1924686"/>
            <a:ext cx="5113975" cy="4644452"/>
          </a:xfrm>
          <a:prstGeom prst="rect">
            <a:avLst/>
          </a:prstGeom>
        </p:spPr>
      </p:pic>
    </p:spTree>
    <p:extLst>
      <p:ext uri="{BB962C8B-B14F-4D97-AF65-F5344CB8AC3E}">
        <p14:creationId xmlns:p14="http://schemas.microsoft.com/office/powerpoint/2010/main" val="2433012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1158C-8AEA-1F4E-89A8-8588F0C032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3F49FA-E228-A71D-150A-CCBE57EF332B}"/>
              </a:ext>
            </a:extLst>
          </p:cNvPr>
          <p:cNvSpPr>
            <a:spLocks noGrp="1"/>
          </p:cNvSpPr>
          <p:nvPr>
            <p:ph type="title"/>
          </p:nvPr>
        </p:nvSpPr>
        <p:spPr>
          <a:xfrm>
            <a:off x="0" y="621157"/>
            <a:ext cx="10634472" cy="1325563"/>
          </a:xfrm>
        </p:spPr>
        <p:txBody>
          <a:bodyPr>
            <a:normAutofit fontScale="90000"/>
          </a:bodyPr>
          <a:lstStyle/>
          <a:p>
            <a:r>
              <a:rPr lang="en-US" dirty="0"/>
              <a:t>The person I report to provides the required guidance </a:t>
            </a:r>
            <a:br>
              <a:rPr lang="en-US" dirty="0"/>
            </a:br>
            <a:r>
              <a:rPr lang="en-US" dirty="0"/>
              <a:t>and leadership for my role.</a:t>
            </a:r>
            <a:br>
              <a:rPr lang="en-US" dirty="0"/>
            </a:br>
            <a:r>
              <a:rPr lang="en-US" sz="2000" b="0" dirty="0"/>
              <a:t>(Scale  1 =   I do not receive guidance and support from the person I report to </a:t>
            </a:r>
            <a:br>
              <a:rPr lang="en-US" sz="2000" b="0" dirty="0"/>
            </a:br>
            <a:r>
              <a:rPr lang="en-US" sz="2000" b="0" dirty="0"/>
              <a:t>             6 =   I receive all the guidance and support I need for my role)</a:t>
            </a:r>
            <a:endParaRPr lang="en-AU" sz="2000" b="0" dirty="0"/>
          </a:p>
        </p:txBody>
      </p:sp>
      <p:sp>
        <p:nvSpPr>
          <p:cNvPr id="4" name="Slide Number Placeholder 3">
            <a:extLst>
              <a:ext uri="{FF2B5EF4-FFF2-40B4-BE49-F238E27FC236}">
                <a16:creationId xmlns:a16="http://schemas.microsoft.com/office/drawing/2014/main" id="{CEBDD591-E39A-ADF5-6B27-797D79E0ACCF}"/>
              </a:ext>
            </a:extLst>
          </p:cNvPr>
          <p:cNvSpPr>
            <a:spLocks noGrp="1"/>
          </p:cNvSpPr>
          <p:nvPr>
            <p:ph type="sldNum" sz="quarter" idx="4"/>
          </p:nvPr>
        </p:nvSpPr>
        <p:spPr/>
        <p:txBody>
          <a:bodyPr/>
          <a:lstStyle/>
          <a:p>
            <a:r>
              <a:rPr lang="en-AU"/>
              <a:t>|  </a:t>
            </a:r>
            <a:fld id="{A2EC6176-1937-4208-B8F4-3FBA596057BD}" type="slidenum">
              <a:rPr lang="en-AU" smtClean="0"/>
              <a:pPr/>
              <a:t>7</a:t>
            </a:fld>
            <a:endParaRPr lang="en-AU" dirty="0"/>
          </a:p>
        </p:txBody>
      </p:sp>
      <p:pic>
        <p:nvPicPr>
          <p:cNvPr id="6" name="Picture 5">
            <a:extLst>
              <a:ext uri="{FF2B5EF4-FFF2-40B4-BE49-F238E27FC236}">
                <a16:creationId xmlns:a16="http://schemas.microsoft.com/office/drawing/2014/main" id="{DF9DFE6B-5C01-8FB1-4E22-D763593A5A64}"/>
              </a:ext>
            </a:extLst>
          </p:cNvPr>
          <p:cNvPicPr>
            <a:picLocks noChangeAspect="1"/>
          </p:cNvPicPr>
          <p:nvPr/>
        </p:nvPicPr>
        <p:blipFill>
          <a:blip r:embed="rId2"/>
          <a:stretch>
            <a:fillRect/>
          </a:stretch>
        </p:blipFill>
        <p:spPr>
          <a:xfrm>
            <a:off x="4605346" y="1946720"/>
            <a:ext cx="4246046" cy="4838224"/>
          </a:xfrm>
          <a:prstGeom prst="rect">
            <a:avLst/>
          </a:prstGeom>
        </p:spPr>
      </p:pic>
    </p:spTree>
    <p:extLst>
      <p:ext uri="{BB962C8B-B14F-4D97-AF65-F5344CB8AC3E}">
        <p14:creationId xmlns:p14="http://schemas.microsoft.com/office/powerpoint/2010/main" val="2797104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2C7A51-9843-BF40-065E-883D8CF3A4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28B793-2B52-947B-761B-4A03C2C8A3B8}"/>
              </a:ext>
            </a:extLst>
          </p:cNvPr>
          <p:cNvSpPr>
            <a:spLocks noGrp="1"/>
          </p:cNvSpPr>
          <p:nvPr>
            <p:ph type="title"/>
          </p:nvPr>
        </p:nvSpPr>
        <p:spPr>
          <a:xfrm>
            <a:off x="0" y="621157"/>
            <a:ext cx="10634472" cy="1325563"/>
          </a:xfrm>
        </p:spPr>
        <p:txBody>
          <a:bodyPr>
            <a:normAutofit fontScale="90000"/>
          </a:bodyPr>
          <a:lstStyle/>
          <a:p>
            <a:r>
              <a:rPr lang="en-US" dirty="0"/>
              <a:t> I feel an alignment  with our future  targets and I am motivated to achieve them.</a:t>
            </a:r>
            <a:br>
              <a:rPr lang="en-US" dirty="0"/>
            </a:br>
            <a:r>
              <a:rPr lang="en-US" sz="2000" b="0" dirty="0"/>
              <a:t>(Scale  1 =   I do not align and am unmotivated</a:t>
            </a:r>
            <a:br>
              <a:rPr lang="en-US" sz="2000" b="0" dirty="0"/>
            </a:br>
            <a:r>
              <a:rPr lang="en-US" sz="2000" b="0" dirty="0"/>
              <a:t>             6 = I have strong alignment and motivation with future targets)</a:t>
            </a:r>
            <a:endParaRPr lang="en-AU" sz="2000" b="0" dirty="0"/>
          </a:p>
        </p:txBody>
      </p:sp>
      <p:sp>
        <p:nvSpPr>
          <p:cNvPr id="4" name="Slide Number Placeholder 3">
            <a:extLst>
              <a:ext uri="{FF2B5EF4-FFF2-40B4-BE49-F238E27FC236}">
                <a16:creationId xmlns:a16="http://schemas.microsoft.com/office/drawing/2014/main" id="{0446B296-9923-B589-711A-1B19D317A5F8}"/>
              </a:ext>
            </a:extLst>
          </p:cNvPr>
          <p:cNvSpPr>
            <a:spLocks noGrp="1"/>
          </p:cNvSpPr>
          <p:nvPr>
            <p:ph type="sldNum" sz="quarter" idx="4"/>
          </p:nvPr>
        </p:nvSpPr>
        <p:spPr/>
        <p:txBody>
          <a:bodyPr/>
          <a:lstStyle/>
          <a:p>
            <a:r>
              <a:rPr lang="en-AU"/>
              <a:t>|  </a:t>
            </a:r>
            <a:fld id="{A2EC6176-1937-4208-B8F4-3FBA596057BD}" type="slidenum">
              <a:rPr lang="en-AU" smtClean="0"/>
              <a:pPr/>
              <a:t>8</a:t>
            </a:fld>
            <a:endParaRPr lang="en-AU" dirty="0"/>
          </a:p>
        </p:txBody>
      </p:sp>
      <p:pic>
        <p:nvPicPr>
          <p:cNvPr id="6" name="Picture 5">
            <a:extLst>
              <a:ext uri="{FF2B5EF4-FFF2-40B4-BE49-F238E27FC236}">
                <a16:creationId xmlns:a16="http://schemas.microsoft.com/office/drawing/2014/main" id="{91FF4F93-D280-367A-58B1-DAE91B5146AC}"/>
              </a:ext>
            </a:extLst>
          </p:cNvPr>
          <p:cNvPicPr>
            <a:picLocks noChangeAspect="1"/>
          </p:cNvPicPr>
          <p:nvPr/>
        </p:nvPicPr>
        <p:blipFill>
          <a:blip r:embed="rId2"/>
          <a:stretch>
            <a:fillRect/>
          </a:stretch>
        </p:blipFill>
        <p:spPr>
          <a:xfrm>
            <a:off x="4123374" y="1946719"/>
            <a:ext cx="4993194" cy="4820555"/>
          </a:xfrm>
          <a:prstGeom prst="rect">
            <a:avLst/>
          </a:prstGeom>
        </p:spPr>
      </p:pic>
    </p:spTree>
    <p:extLst>
      <p:ext uri="{BB962C8B-B14F-4D97-AF65-F5344CB8AC3E}">
        <p14:creationId xmlns:p14="http://schemas.microsoft.com/office/powerpoint/2010/main" val="1234201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1D956-5BB9-4410-0293-EE151DB6733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AE291-3C64-10B6-AD4B-8D7BAA202810}"/>
              </a:ext>
            </a:extLst>
          </p:cNvPr>
          <p:cNvSpPr>
            <a:spLocks noGrp="1"/>
          </p:cNvSpPr>
          <p:nvPr>
            <p:ph type="title"/>
          </p:nvPr>
        </p:nvSpPr>
        <p:spPr>
          <a:xfrm>
            <a:off x="0" y="0"/>
            <a:ext cx="10634472" cy="1325563"/>
          </a:xfrm>
        </p:spPr>
        <p:txBody>
          <a:bodyPr>
            <a:normAutofit/>
          </a:bodyPr>
          <a:lstStyle/>
          <a:p>
            <a:r>
              <a:rPr lang="en-US" dirty="0"/>
              <a:t> Area Comments - positive</a:t>
            </a:r>
            <a:endParaRPr lang="en-AU" sz="2000" b="0" dirty="0"/>
          </a:p>
        </p:txBody>
      </p:sp>
      <p:sp>
        <p:nvSpPr>
          <p:cNvPr id="4" name="Slide Number Placeholder 3">
            <a:extLst>
              <a:ext uri="{FF2B5EF4-FFF2-40B4-BE49-F238E27FC236}">
                <a16:creationId xmlns:a16="http://schemas.microsoft.com/office/drawing/2014/main" id="{60CAA772-5A56-DF0D-FF36-BAA5108DB840}"/>
              </a:ext>
            </a:extLst>
          </p:cNvPr>
          <p:cNvSpPr>
            <a:spLocks noGrp="1"/>
          </p:cNvSpPr>
          <p:nvPr>
            <p:ph type="sldNum" sz="quarter" idx="4"/>
          </p:nvPr>
        </p:nvSpPr>
        <p:spPr/>
        <p:txBody>
          <a:bodyPr/>
          <a:lstStyle/>
          <a:p>
            <a:r>
              <a:rPr lang="en-AU"/>
              <a:t>|  </a:t>
            </a:r>
            <a:fld id="{A2EC6176-1937-4208-B8F4-3FBA596057BD}" type="slidenum">
              <a:rPr lang="en-AU" smtClean="0"/>
              <a:pPr/>
              <a:t>9</a:t>
            </a:fld>
            <a:endParaRPr lang="en-AU" dirty="0"/>
          </a:p>
        </p:txBody>
      </p:sp>
      <p:sp>
        <p:nvSpPr>
          <p:cNvPr id="3" name="TextBox 2">
            <a:extLst>
              <a:ext uri="{FF2B5EF4-FFF2-40B4-BE49-F238E27FC236}">
                <a16:creationId xmlns:a16="http://schemas.microsoft.com/office/drawing/2014/main" id="{2DE30D4D-E3BF-D8A9-0964-31A2B81268BF}"/>
              </a:ext>
            </a:extLst>
          </p:cNvPr>
          <p:cNvSpPr txBox="1"/>
          <p:nvPr/>
        </p:nvSpPr>
        <p:spPr>
          <a:xfrm>
            <a:off x="1319820" y="2139695"/>
            <a:ext cx="9790139" cy="1628293"/>
          </a:xfrm>
          <a:prstGeom prst="rect">
            <a:avLst/>
          </a:prstGeom>
        </p:spPr>
        <p:txBody>
          <a:bodyPr vert="horz" wrap="square" lIns="91440" tIns="45720" rIns="91440" bIns="45720" rtlCol="0" anchor="b">
            <a:normAutofit/>
          </a:bodyPr>
          <a:lstStyle/>
          <a:p>
            <a:endParaRPr lang="en-AU" sz="2800" b="0" dirty="0">
              <a:solidFill>
                <a:schemeClr val="tx2"/>
              </a:solidFill>
            </a:endParaRPr>
          </a:p>
        </p:txBody>
      </p:sp>
      <p:sp>
        <p:nvSpPr>
          <p:cNvPr id="5" name="TextBox 4">
            <a:extLst>
              <a:ext uri="{FF2B5EF4-FFF2-40B4-BE49-F238E27FC236}">
                <a16:creationId xmlns:a16="http://schemas.microsoft.com/office/drawing/2014/main" id="{D5EB0746-3E03-E3EF-9C76-A50D399E3581}"/>
              </a:ext>
            </a:extLst>
          </p:cNvPr>
          <p:cNvSpPr txBox="1"/>
          <p:nvPr/>
        </p:nvSpPr>
        <p:spPr>
          <a:xfrm>
            <a:off x="594360" y="932688"/>
            <a:ext cx="11329416" cy="4992624"/>
          </a:xfrm>
          <a:prstGeom prst="rect">
            <a:avLst/>
          </a:prstGeom>
        </p:spPr>
        <p:txBody>
          <a:bodyPr vert="horz" wrap="square" lIns="91440" tIns="45720" rIns="91440" bIns="45720" rtlCol="0" anchor="b">
            <a:normAutofit fontScale="70000" lnSpcReduction="20000"/>
          </a:bodyPr>
          <a:lstStyle/>
          <a:p>
            <a:pPr marL="457200" indent="-457200">
              <a:buFont typeface="Arial" panose="020B0604020202020204" pitchFamily="34" charset="0"/>
              <a:buChar char="•"/>
            </a:pPr>
            <a:r>
              <a:rPr lang="en-US" sz="2800" dirty="0">
                <a:solidFill>
                  <a:schemeClr val="tx2"/>
                </a:solidFill>
              </a:rPr>
              <a:t>Thank you for the work flexibility and being part of a great culture</a:t>
            </a:r>
          </a:p>
          <a:p>
            <a:pPr marL="457200" indent="-457200">
              <a:buFont typeface="Arial" panose="020B0604020202020204" pitchFamily="34" charset="0"/>
              <a:buChar char="•"/>
            </a:pPr>
            <a:r>
              <a:rPr lang="en-US" sz="2800" dirty="0">
                <a:solidFill>
                  <a:schemeClr val="tx2"/>
                </a:solidFill>
              </a:rPr>
              <a:t>I love working at the PHN!</a:t>
            </a:r>
          </a:p>
          <a:p>
            <a:pPr marL="457200" indent="-457200">
              <a:buFont typeface="Arial" panose="020B0604020202020204" pitchFamily="34" charset="0"/>
              <a:buChar char="•"/>
            </a:pPr>
            <a:r>
              <a:rPr lang="en-US" sz="2800" dirty="0">
                <a:solidFill>
                  <a:schemeClr val="tx2"/>
                </a:solidFill>
              </a:rPr>
              <a:t>I love the people at the PHN and I love that we can have a laugh along the way</a:t>
            </a:r>
          </a:p>
          <a:p>
            <a:pPr marL="457200" indent="-457200">
              <a:buFont typeface="Arial" panose="020B0604020202020204" pitchFamily="34" charset="0"/>
              <a:buChar char="•"/>
            </a:pPr>
            <a:r>
              <a:rPr lang="en-US" sz="2800" dirty="0">
                <a:solidFill>
                  <a:schemeClr val="tx2"/>
                </a:solidFill>
              </a:rPr>
              <a:t>Appreciate our leadership and feel we are well placed for a good 2026. </a:t>
            </a:r>
          </a:p>
          <a:p>
            <a:pPr marL="914400" lvl="1" indent="-457200">
              <a:buFont typeface="Arial" panose="020B0604020202020204" pitchFamily="34" charset="0"/>
              <a:buChar char="•"/>
            </a:pPr>
            <a:r>
              <a:rPr lang="en-US" sz="2800" dirty="0">
                <a:solidFill>
                  <a:schemeClr val="tx2"/>
                </a:solidFill>
              </a:rPr>
              <a:t>CEO - leadership and transparency. </a:t>
            </a:r>
          </a:p>
          <a:p>
            <a:pPr marL="914400" lvl="1" indent="-457200">
              <a:buFont typeface="Arial" panose="020B0604020202020204" pitchFamily="34" charset="0"/>
              <a:buChar char="•"/>
            </a:pPr>
            <a:r>
              <a:rPr lang="en-US" sz="2800" dirty="0">
                <a:solidFill>
                  <a:schemeClr val="tx2"/>
                </a:solidFill>
              </a:rPr>
              <a:t>Executive Manager – a great advocate for our </a:t>
            </a:r>
            <a:r>
              <a:rPr lang="en-US" sz="2800">
                <a:solidFill>
                  <a:schemeClr val="tx2"/>
                </a:solidFill>
              </a:rPr>
              <a:t>team who </a:t>
            </a:r>
            <a:r>
              <a:rPr lang="en-US" sz="2800" dirty="0">
                <a:solidFill>
                  <a:schemeClr val="tx2"/>
                </a:solidFill>
              </a:rPr>
              <a:t>has supported a lot of change and complexity. Demonstrates a calmness that is very steadying and also knows how to lighten things up. Appreciate her capacity to be across so much detail. It gives our team great confidence to know she is steering the ship.</a:t>
            </a:r>
          </a:p>
          <a:p>
            <a:pPr marL="914400" lvl="1" indent="-457200">
              <a:buFont typeface="Arial" panose="020B0604020202020204" pitchFamily="34" charset="0"/>
              <a:buChar char="•"/>
            </a:pPr>
            <a:r>
              <a:rPr lang="en-US" sz="2800" dirty="0">
                <a:solidFill>
                  <a:schemeClr val="tx2"/>
                </a:solidFill>
              </a:rPr>
              <a:t>Manager l Primary Care – leads with compassion and fresh ideas and creates a safe, inclusive environment where everyone feels valued. </a:t>
            </a:r>
          </a:p>
          <a:p>
            <a:pPr marL="457200" indent="-457200">
              <a:buFont typeface="Arial" panose="020B0604020202020204" pitchFamily="34" charset="0"/>
              <a:buChar char="•"/>
            </a:pPr>
            <a:r>
              <a:rPr lang="en-US" sz="2800" dirty="0">
                <a:solidFill>
                  <a:schemeClr val="tx2"/>
                </a:solidFill>
              </a:rPr>
              <a:t>It's a pleasure working with such  passionate, talented people. I feel well looked after, heard and thoroughly enjoy my role.</a:t>
            </a:r>
          </a:p>
          <a:p>
            <a:pPr marL="457200" indent="-457200">
              <a:buFont typeface="Arial" panose="020B0604020202020204" pitchFamily="34" charset="0"/>
              <a:buChar char="•"/>
            </a:pPr>
            <a:r>
              <a:rPr lang="en-US" sz="2800" dirty="0">
                <a:solidFill>
                  <a:schemeClr val="tx2"/>
                </a:solidFill>
              </a:rPr>
              <a:t>The recent positive changes - I value my team.  I acknowledge and appreciate that my manager and team leader are listening to individuals  in the team to look at what changes might be needed to become an even better team. </a:t>
            </a:r>
          </a:p>
          <a:p>
            <a:pPr marL="457200" indent="-457200">
              <a:buFont typeface="Arial" panose="020B0604020202020204" pitchFamily="34" charset="0"/>
              <a:buChar char="•"/>
            </a:pPr>
            <a:r>
              <a:rPr lang="en-US" sz="2800" dirty="0">
                <a:solidFill>
                  <a:schemeClr val="tx2"/>
                </a:solidFill>
              </a:rPr>
              <a:t>Appreciate not being micromanaged and that I am allowed the opportunity to work within reason to my own schedule.</a:t>
            </a:r>
          </a:p>
          <a:p>
            <a:pPr marL="457200" indent="-457200">
              <a:buFont typeface="Arial" panose="020B0604020202020204" pitchFamily="34" charset="0"/>
              <a:buChar char="•"/>
            </a:pPr>
            <a:r>
              <a:rPr lang="en-US" sz="2800" dirty="0">
                <a:solidFill>
                  <a:schemeClr val="tx2"/>
                </a:solidFill>
              </a:rPr>
              <a:t>I am very self-motivated to achieve outcomes but always happy to share and work collaboratively.</a:t>
            </a:r>
            <a:endParaRPr lang="en-AU" sz="2800" b="0" dirty="0">
              <a:solidFill>
                <a:schemeClr val="tx2"/>
              </a:solidFill>
            </a:endParaRPr>
          </a:p>
        </p:txBody>
      </p:sp>
    </p:spTree>
    <p:extLst>
      <p:ext uri="{BB962C8B-B14F-4D97-AF65-F5344CB8AC3E}">
        <p14:creationId xmlns:p14="http://schemas.microsoft.com/office/powerpoint/2010/main" val="2945096446"/>
      </p:ext>
    </p:extLst>
  </p:cSld>
  <p:clrMapOvr>
    <a:masterClrMapping/>
  </p:clrMapOvr>
</p:sld>
</file>

<file path=ppt/theme/theme1.xml><?xml version="1.0" encoding="utf-8"?>
<a:theme xmlns:a="http://schemas.openxmlformats.org/drawingml/2006/main" name="Office Theme">
  <a:themeElements>
    <a:clrScheme name="PHN Colours ">
      <a:dk1>
        <a:srgbClr val="FFFFFF"/>
      </a:dk1>
      <a:lt1>
        <a:srgbClr val="FFFFFF"/>
      </a:lt1>
      <a:dk2>
        <a:srgbClr val="74777B"/>
      </a:dk2>
      <a:lt2>
        <a:srgbClr val="484848"/>
      </a:lt2>
      <a:accent1>
        <a:srgbClr val="003F6D"/>
      </a:accent1>
      <a:accent2>
        <a:srgbClr val="1B75BB"/>
      </a:accent2>
      <a:accent3>
        <a:srgbClr val="00BBC3"/>
      </a:accent3>
      <a:accent4>
        <a:srgbClr val="37B349"/>
      </a:accent4>
      <a:accent5>
        <a:srgbClr val="F6921E"/>
      </a:accent5>
      <a:accent6>
        <a:srgbClr val="662C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sz="2800" b="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PHN Colours ">
      <a:dk1>
        <a:srgbClr val="FFFFFF"/>
      </a:dk1>
      <a:lt1>
        <a:srgbClr val="FFFFFF"/>
      </a:lt1>
      <a:dk2>
        <a:srgbClr val="74777B"/>
      </a:dk2>
      <a:lt2>
        <a:srgbClr val="484848"/>
      </a:lt2>
      <a:accent1>
        <a:srgbClr val="003F6D"/>
      </a:accent1>
      <a:accent2>
        <a:srgbClr val="1B75BB"/>
      </a:accent2>
      <a:accent3>
        <a:srgbClr val="00BBC3"/>
      </a:accent3>
      <a:accent4>
        <a:srgbClr val="37B349"/>
      </a:accent4>
      <a:accent5>
        <a:srgbClr val="F6921E"/>
      </a:accent5>
      <a:accent6>
        <a:srgbClr val="662C91"/>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b">
        <a:normAutofit/>
      </a:bodyPr>
      <a:lstStyle>
        <a:defPPr algn="l">
          <a:defRPr sz="2800" b="0" dirty="0"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1d1716c-9572-42d3-b4bd-88656f632ec3" xsi:nil="true"/>
    <lcf76f155ced4ddcb4097134ff3c332f xmlns="54096752-e0f8-427a-8efb-071518045123">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C01E62B40BB93478ED41BFD11F87A8D" ma:contentTypeVersion="20" ma:contentTypeDescription="Create a new document." ma:contentTypeScope="" ma:versionID="cdd5e3f4996ab2a98d0b00916d74e061">
  <xsd:schema xmlns:xsd="http://www.w3.org/2001/XMLSchema" xmlns:xs="http://www.w3.org/2001/XMLSchema" xmlns:p="http://schemas.microsoft.com/office/2006/metadata/properties" xmlns:ns2="54096752-e0f8-427a-8efb-071518045123" xmlns:ns3="8d027909-a72e-4cba-b0d7-b9fc850e636e" xmlns:ns4="41d1716c-9572-42d3-b4bd-88656f632ec3" targetNamespace="http://schemas.microsoft.com/office/2006/metadata/properties" ma:root="true" ma:fieldsID="b90f3ab80bb61f4fa2827ed5d2d8d067" ns2:_="" ns3:_="" ns4:_="">
    <xsd:import namespace="54096752-e0f8-427a-8efb-071518045123"/>
    <xsd:import namespace="8d027909-a72e-4cba-b0d7-b9fc850e636e"/>
    <xsd:import namespace="41d1716c-9572-42d3-b4bd-88656f632ec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lcf76f155ced4ddcb4097134ff3c332f" minOccurs="0"/>
                <xsd:element ref="ns4: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096752-e0f8-427a-8efb-0715180451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85a847b-6e58-404e-ba6a-6574a7c9e429"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d027909-a72e-4cba-b0d7-b9fc850e636e"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1d1716c-9572-42d3-b4bd-88656f632ec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5c03555b-cc2a-4c3a-a932-6a4c665ed67f}" ma:internalName="TaxCatchAll" ma:showField="CatchAllData" ma:web="41d1716c-9572-42d3-b4bd-88656f632ec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CE8FD7A-3C46-4B71-9C6B-7C81B56B28F8}">
  <ds:schemaRefs>
    <ds:schemaRef ds:uri="http://schemas.microsoft.com/sharepoint/v3/contenttype/forms"/>
  </ds:schemaRefs>
</ds:datastoreItem>
</file>

<file path=customXml/itemProps2.xml><?xml version="1.0" encoding="utf-8"?>
<ds:datastoreItem xmlns:ds="http://schemas.openxmlformats.org/officeDocument/2006/customXml" ds:itemID="{35DF9EA6-1E03-4DFF-9C92-F8C48D9C3792}">
  <ds:schemaRefs>
    <ds:schemaRef ds:uri="http://schemas.microsoft.com/office/infopath/2007/PartnerControls"/>
    <ds:schemaRef ds:uri="http://schemas.microsoft.com/office/2006/metadata/properties"/>
    <ds:schemaRef ds:uri="http://www.w3.org/XML/1998/namespace"/>
    <ds:schemaRef ds:uri="8d027909-a72e-4cba-b0d7-b9fc850e636e"/>
    <ds:schemaRef ds:uri="54096752-e0f8-427a-8efb-071518045123"/>
    <ds:schemaRef ds:uri="http://purl.org/dc/terms/"/>
    <ds:schemaRef ds:uri="http://schemas.microsoft.com/office/2006/documentManagement/types"/>
    <ds:schemaRef ds:uri="http://schemas.openxmlformats.org/package/2006/metadata/core-properties"/>
    <ds:schemaRef ds:uri="41d1716c-9572-42d3-b4bd-88656f632ec3"/>
    <ds:schemaRef ds:uri="http://purl.org/dc/dcmitype/"/>
    <ds:schemaRef ds:uri="http://purl.org/dc/elements/1.1/"/>
  </ds:schemaRefs>
</ds:datastoreItem>
</file>

<file path=customXml/itemProps3.xml><?xml version="1.0" encoding="utf-8"?>
<ds:datastoreItem xmlns:ds="http://schemas.openxmlformats.org/officeDocument/2006/customXml" ds:itemID="{7A87E625-E91C-490E-AB91-9D7D3918EF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096752-e0f8-427a-8efb-071518045123"/>
    <ds:schemaRef ds:uri="8d027909-a72e-4cba-b0d7-b9fc850e636e"/>
    <ds:schemaRef ds:uri="41d1716c-9572-42d3-b4bd-88656f632e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3292</TotalTime>
  <Words>698</Words>
  <Application>Microsoft Office PowerPoint</Application>
  <PresentationFormat>Widescreen</PresentationFormat>
  <Paragraphs>35</Paragraphs>
  <Slides>10</Slides>
  <Notes>1</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10</vt:i4>
      </vt:variant>
    </vt:vector>
  </HeadingPairs>
  <TitlesOfParts>
    <vt:vector size="15" baseType="lpstr">
      <vt:lpstr>Arial</vt:lpstr>
      <vt:lpstr>Calibri</vt:lpstr>
      <vt:lpstr>Poppins Medium</vt:lpstr>
      <vt:lpstr>Office Theme</vt:lpstr>
      <vt:lpstr>2_Office Theme</vt:lpstr>
      <vt:lpstr>HSI portfolio Pulse Results</vt:lpstr>
      <vt:lpstr>PowerPoint Presentation</vt:lpstr>
      <vt:lpstr> I would recommend BNPHN as a place to work. (Scale 0 = would not recommend  – 10 = extremely likely to recommend)</vt:lpstr>
      <vt:lpstr> I understand what is expected of me and how I fit in with the bigger outcomes for BNPHN.  (Scale  1 = I do not understand what is expected of me and how I fit with the bigger picture    6 = I completely understand what is expected of me and how I fit with the bigger picture)</vt:lpstr>
      <vt:lpstr> I have the resources to achieve my performance targets. (Scale  1 = I do not have any of the resources I need to achieve my performance targets                6 = I  have all the resources I need to achieve my performance targets)</vt:lpstr>
      <vt:lpstr>  I have a strong sense of belonging with my team. (Scale  1 =  I do not feel a sense of belonging with my team                 6 =  I have a very strong sense of belonging with my team)</vt:lpstr>
      <vt:lpstr>The person I report to provides the required guidance  and leadership for my role. (Scale  1 =   I do not receive guidance and support from the person I report to               6 =   I receive all the guidance and support I need for my role)</vt:lpstr>
      <vt:lpstr> I feel an alignment  with our future  targets and I am motivated to achieve them. (Scale  1 =   I do not align and am unmotivated              6 = I have strong alignment and motivation with future targets)</vt:lpstr>
      <vt:lpstr> Area Comments - positive</vt:lpstr>
      <vt:lpstr> Area Comments – for improvement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Kieran Mackenzie</dc:creator>
  <cp:lastModifiedBy>Aimie Thomson</cp:lastModifiedBy>
  <cp:revision>20</cp:revision>
  <cp:lastPrinted>2025-03-01T01:23:49Z</cp:lastPrinted>
  <dcterms:created xsi:type="dcterms:W3CDTF">2022-12-07T02:06:25Z</dcterms:created>
  <dcterms:modified xsi:type="dcterms:W3CDTF">2026-02-17T06:36:45Z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0x010100DC01E62B40BB93478ED41BFD11F87A8D</vt:lpwstr>
  </property>
  <property fmtid="{D5CDD505-2E9C-101B-9397-08002B2CF9AE}" pid="3" name="MediaServiceImageTags">
    <vt:lpwstr/>
  </property>
</Properties>
</file>