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8" r:id="rId5"/>
  </p:sldMasterIdLst>
  <p:notesMasterIdLst>
    <p:notesMasterId r:id="rId21"/>
  </p:notesMasterIdLst>
  <p:handoutMasterIdLst>
    <p:handoutMasterId r:id="rId22"/>
  </p:handoutMasterIdLst>
  <p:sldIdLst>
    <p:sldId id="284" r:id="rId6"/>
    <p:sldId id="585" r:id="rId7"/>
    <p:sldId id="587" r:id="rId8"/>
    <p:sldId id="586" r:id="rId9"/>
    <p:sldId id="588" r:id="rId10"/>
    <p:sldId id="589" r:id="rId11"/>
    <p:sldId id="590" r:id="rId12"/>
    <p:sldId id="591" r:id="rId13"/>
    <p:sldId id="592" r:id="rId14"/>
    <p:sldId id="595" r:id="rId15"/>
    <p:sldId id="597" r:id="rId16"/>
    <p:sldId id="599" r:id="rId17"/>
    <p:sldId id="596" r:id="rId18"/>
    <p:sldId id="593" r:id="rId19"/>
    <p:sldId id="594"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2C90"/>
    <a:srgbClr val="133F69"/>
    <a:srgbClr val="270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87392-C835-44AA-B7B6-70936AA3A1BD}" v="40" dt="2026-02-15T10:41:0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autoAdjust="0"/>
    <p:restoredTop sz="96327"/>
  </p:normalViewPr>
  <p:slideViewPr>
    <p:cSldViewPr snapToGrid="0">
      <p:cViewPr varScale="1">
        <p:scale>
          <a:sx n="106" d="100"/>
          <a:sy n="106" d="100"/>
        </p:scale>
        <p:origin x="70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676F0B-1CC7-4AFD-9502-7671017474EC}"/>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a:extLst>
              <a:ext uri="{FF2B5EF4-FFF2-40B4-BE49-F238E27FC236}">
                <a16:creationId xmlns:a16="http://schemas.microsoft.com/office/drawing/2014/main" id="{AAEF549B-88EB-AA58-E40A-44E0E97127B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DA0B1CD-EE5A-412D-ADCA-837D3B1B72D9}" type="datetimeFigureOut">
              <a:rPr lang="en-AU" smtClean="0"/>
              <a:t>17/02/2026</a:t>
            </a:fld>
            <a:endParaRPr lang="en-AU"/>
          </a:p>
        </p:txBody>
      </p:sp>
      <p:sp>
        <p:nvSpPr>
          <p:cNvPr id="4" name="Footer Placeholder 3">
            <a:extLst>
              <a:ext uri="{FF2B5EF4-FFF2-40B4-BE49-F238E27FC236}">
                <a16:creationId xmlns:a16="http://schemas.microsoft.com/office/drawing/2014/main" id="{8E6B0E78-7A32-51EB-F6B1-2CDC95DD12A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5" name="Slide Number Placeholder 4">
            <a:extLst>
              <a:ext uri="{FF2B5EF4-FFF2-40B4-BE49-F238E27FC236}">
                <a16:creationId xmlns:a16="http://schemas.microsoft.com/office/drawing/2014/main" id="{51F861CA-ACEA-5D7C-7973-88BE559EBD1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9529B7B-9B5C-43E1-BBDA-D316AEF88CF7}" type="slidenum">
              <a:rPr lang="en-AU" smtClean="0"/>
              <a:t>‹#›</a:t>
            </a:fld>
            <a:endParaRPr lang="en-AU"/>
          </a:p>
        </p:txBody>
      </p:sp>
    </p:spTree>
    <p:extLst>
      <p:ext uri="{BB962C8B-B14F-4D97-AF65-F5344CB8AC3E}">
        <p14:creationId xmlns:p14="http://schemas.microsoft.com/office/powerpoint/2010/main" val="17554194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4064E0D-5000-475A-8A26-D3E035F2E207}" type="datetimeFigureOut">
              <a:rPr lang="en-AU" smtClean="0"/>
              <a:t>17/02/2026</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152F01F-10F5-468E-9135-97C0C0671096}" type="slidenum">
              <a:rPr lang="en-AU" smtClean="0"/>
              <a:t>‹#›</a:t>
            </a:fld>
            <a:endParaRPr lang="en-AU"/>
          </a:p>
        </p:txBody>
      </p:sp>
    </p:spTree>
    <p:extLst>
      <p:ext uri="{BB962C8B-B14F-4D97-AF65-F5344CB8AC3E}">
        <p14:creationId xmlns:p14="http://schemas.microsoft.com/office/powerpoint/2010/main" val="11244733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9674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85"/>
            <a:ext cx="12184382" cy="6853714"/>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3032171"/>
            <a:ext cx="10302948" cy="712380"/>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2326462" y="38725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22" name="Text Placeholder 20">
            <a:extLst>
              <a:ext uri="{FF2B5EF4-FFF2-40B4-BE49-F238E27FC236}">
                <a16:creationId xmlns:a16="http://schemas.microsoft.com/office/drawing/2014/main" id="{6F9DB249-121D-160C-9A41-CF39795EB963}"/>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309831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DAE0CDA6-372A-6B26-1B0B-F9F82FAD4123}"/>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957EEE0A-A508-36F5-7238-1CB3FAFB1F37}"/>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68586EBE-28E8-B8F6-0CE0-7C621D45132A}"/>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223166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4" name="Picture 3">
            <a:extLst>
              <a:ext uri="{FF2B5EF4-FFF2-40B4-BE49-F238E27FC236}">
                <a16:creationId xmlns:a16="http://schemas.microsoft.com/office/drawing/2014/main" id="{027D1E74-911E-59AC-BE55-CF0186C927AA}"/>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295810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7">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940A7EF5-5829-DD84-4C7A-34960ACE5B16}"/>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478EA80D-0F23-A810-CDB3-B0EC2017424B}"/>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3DDEC673-D421-1F22-D434-82920028A569}"/>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371476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8">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F1F43BFF-64E0-1C68-F52F-3FEBF3ABE199}"/>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787BA098-56A0-0E63-9F6F-9D76FD777FB3}"/>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A99F3031-7C9F-5D71-EA91-AEFD2DD42185}"/>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4148248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9">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AFB132C5-4FEF-ECB6-E8B4-CD8ECF58B0E0}"/>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7A1DB3D5-A256-281D-3D86-ACDCFEB104F1}"/>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4B7BA650-C088-BE32-E22C-858EA5DA2E30}"/>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301123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1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2" name="Title 1">
            <a:extLst>
              <a:ext uri="{FF2B5EF4-FFF2-40B4-BE49-F238E27FC236}">
                <a16:creationId xmlns:a16="http://schemas.microsoft.com/office/drawing/2014/main" id="{64E6696B-9238-83D9-C038-06B75B231813}"/>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95F5B1FF-7FA0-5BD3-D22C-7956BCE789F4}"/>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8" name="Text Placeholder 17">
            <a:extLst>
              <a:ext uri="{FF2B5EF4-FFF2-40B4-BE49-F238E27FC236}">
                <a16:creationId xmlns:a16="http://schemas.microsoft.com/office/drawing/2014/main" id="{DEA55669-21D0-5FE1-FED6-71237E3D220B}"/>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057869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BLU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pic>
        <p:nvPicPr>
          <p:cNvPr id="2" name="Picture 1">
            <a:extLst>
              <a:ext uri="{FF2B5EF4-FFF2-40B4-BE49-F238E27FC236}">
                <a16:creationId xmlns:a16="http://schemas.microsoft.com/office/drawing/2014/main" id="{C612E27C-8940-85B6-F0D6-65DD04A338BB}"/>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3" name="Title 1">
            <a:extLst>
              <a:ext uri="{FF2B5EF4-FFF2-40B4-BE49-F238E27FC236}">
                <a16:creationId xmlns:a16="http://schemas.microsoft.com/office/drawing/2014/main" id="{50DFF34D-CDD4-2635-D1A5-1CBB53159B1B}"/>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8" name="Text Placeholder 17">
            <a:extLst>
              <a:ext uri="{FF2B5EF4-FFF2-40B4-BE49-F238E27FC236}">
                <a16:creationId xmlns:a16="http://schemas.microsoft.com/office/drawing/2014/main" id="{577CADC0-EB08-9689-3CC1-0E0BE00A604B}"/>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4641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GREE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8D4B3C7A-60B0-2CD1-939A-63091224C2A5}"/>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C8E78C68-385F-FA4F-2D51-47AA187221E0}"/>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07D6353E-DE7C-474A-675F-AB41C8F09509}"/>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196810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4CDDB6CE-22AA-EAFE-94C9-B8058A6467DE}"/>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967463F9-2CF4-2BEF-FFC6-9ECECF0AE74F}"/>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8D117425-B7FB-73B3-0405-68B9B52070F9}"/>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222816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RAP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pic>
        <p:nvPicPr>
          <p:cNvPr id="2" name="Picture 1">
            <a:extLst>
              <a:ext uri="{FF2B5EF4-FFF2-40B4-BE49-F238E27FC236}">
                <a16:creationId xmlns:a16="http://schemas.microsoft.com/office/drawing/2014/main" id="{C612E27C-8940-85B6-F0D6-65DD04A338BB}"/>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3" name="Title 1">
            <a:extLst>
              <a:ext uri="{FF2B5EF4-FFF2-40B4-BE49-F238E27FC236}">
                <a16:creationId xmlns:a16="http://schemas.microsoft.com/office/drawing/2014/main" id="{50DFF34D-CDD4-2635-D1A5-1CBB53159B1B}"/>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8" name="Text Placeholder 17">
            <a:extLst>
              <a:ext uri="{FF2B5EF4-FFF2-40B4-BE49-F238E27FC236}">
                <a16:creationId xmlns:a16="http://schemas.microsoft.com/office/drawing/2014/main" id="{577CADC0-EB08-9689-3CC1-0E0BE00A604B}"/>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240950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lstStyle>
            <a:lvl1pPr>
              <a:defRPr/>
            </a:lvl1pPr>
          </a:lstStyle>
          <a:p>
            <a:r>
              <a:rPr lang="en-US" dirty="0"/>
              <a:t>Slide heading</a:t>
            </a:r>
            <a:endParaRPr lang="en-AU" dirty="0"/>
          </a:p>
        </p:txBody>
      </p:sp>
      <p:pic>
        <p:nvPicPr>
          <p:cNvPr id="8" name="Picture 7">
            <a:extLst>
              <a:ext uri="{FF2B5EF4-FFF2-40B4-BE49-F238E27FC236}">
                <a16:creationId xmlns:a16="http://schemas.microsoft.com/office/drawing/2014/main" id="{A076DD2B-200E-DB34-DB39-0670CC9FF42B}"/>
              </a:ext>
            </a:extLst>
          </p:cNvPr>
          <p:cNvPicPr>
            <a:picLocks noChangeAspect="1"/>
          </p:cNvPicPr>
          <p:nvPr userDrawn="1"/>
        </p:nvPicPr>
        <p:blipFill>
          <a:blip r:embed="rId3"/>
          <a:stretch>
            <a:fillRect/>
          </a:stretch>
        </p:blipFill>
        <p:spPr>
          <a:xfrm>
            <a:off x="457481" y="5747189"/>
            <a:ext cx="1397297" cy="798455"/>
          </a:xfrm>
          <a:prstGeom prst="rect">
            <a:avLst/>
          </a:prstGeom>
        </p:spPr>
      </p:pic>
      <p:sp>
        <p:nvSpPr>
          <p:cNvPr id="11" name="Date Placeholder 3">
            <a:extLst>
              <a:ext uri="{FF2B5EF4-FFF2-40B4-BE49-F238E27FC236}">
                <a16:creationId xmlns:a16="http://schemas.microsoft.com/office/drawing/2014/main" id="{4F07CBD5-0CCE-1D8B-1351-6BDCA90DD84D}"/>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6A5BE38-F991-D8D1-E635-7F9B1DDD604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365C54CE-EABA-C768-5881-170982CB9364}"/>
              </a:ext>
            </a:extLst>
          </p:cNvPr>
          <p:cNvSpPr>
            <a:spLocks noGrp="1"/>
          </p:cNvSpPr>
          <p:nvPr>
            <p:ph idx="1" hasCustomPrompt="1"/>
          </p:nvPr>
        </p:nvSpPr>
        <p:spPr>
          <a:xfrm>
            <a:off x="630395" y="1825626"/>
            <a:ext cx="5206879" cy="3671408"/>
          </a:xfrm>
          <a:prstGeom prst="rect">
            <a:avLst/>
          </a:prstGeom>
        </p:spPr>
        <p:txBody>
          <a:bodyPr>
            <a:norm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89E2B4F6-82DC-8382-EFEC-3F304C1935EC}"/>
              </a:ext>
            </a:extLst>
          </p:cNvPr>
          <p:cNvSpPr>
            <a:spLocks noGrp="1"/>
          </p:cNvSpPr>
          <p:nvPr>
            <p:ph idx="11" hasCustomPrompt="1"/>
          </p:nvPr>
        </p:nvSpPr>
        <p:spPr>
          <a:xfrm>
            <a:off x="5963499" y="1825626"/>
            <a:ext cx="5206879" cy="3671408"/>
          </a:xfrm>
          <a:prstGeom prst="rect">
            <a:avLst/>
          </a:prstGeom>
        </p:spPr>
        <p:txBody>
          <a:bodyPr>
            <a:norm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spTree>
    <p:extLst>
      <p:ext uri="{BB962C8B-B14F-4D97-AF65-F5344CB8AC3E}">
        <p14:creationId xmlns:p14="http://schemas.microsoft.com/office/powerpoint/2010/main" val="306874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RAP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3BD1BE5D-109E-4514-94D2-EBA9EE4EF556}"/>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061EB9AB-B543-09CF-1F5D-DF97FDCC5104}"/>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11967E22-3A25-E789-4C98-98E42B06B2EB}"/>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1272346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RAP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226EFFDA-F7F0-52F3-51D6-3175E1919048}"/>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5BD909E4-A42A-FD61-6BF6-AB0A86BB0100}"/>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867D2755-D412-BECA-8C3B-7894F6F7EDB8}"/>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3865182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09" y="4285"/>
            <a:ext cx="12184382" cy="6853714"/>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2984671"/>
            <a:ext cx="10302948" cy="712380"/>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2326462" y="38250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22" name="Text Placeholder 20">
            <a:extLst>
              <a:ext uri="{FF2B5EF4-FFF2-40B4-BE49-F238E27FC236}">
                <a16:creationId xmlns:a16="http://schemas.microsoft.com/office/drawing/2014/main" id="{6F9DB249-121D-160C-9A41-CF39795EB963}"/>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162916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09" y="3856"/>
            <a:ext cx="12184380" cy="6853714"/>
          </a:xfrm>
          <a:prstGeom prst="rect">
            <a:avLst/>
          </a:prstGeom>
        </p:spPr>
      </p:pic>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2" name="Title 1">
            <a:extLst>
              <a:ext uri="{FF2B5EF4-FFF2-40B4-BE49-F238E27FC236}">
                <a16:creationId xmlns:a16="http://schemas.microsoft.com/office/drawing/2014/main" id="{366D4216-00EB-5524-C952-85AE58AAB923}"/>
              </a:ext>
            </a:extLst>
          </p:cNvPr>
          <p:cNvSpPr>
            <a:spLocks noGrp="1"/>
          </p:cNvSpPr>
          <p:nvPr>
            <p:ph type="ctrTitle" hasCustomPrompt="1"/>
          </p:nvPr>
        </p:nvSpPr>
        <p:spPr>
          <a:xfrm>
            <a:off x="944525" y="2984671"/>
            <a:ext cx="10302948" cy="712380"/>
          </a:xfrm>
        </p:spPr>
        <p:txBody>
          <a:bodyPr anchor="t">
            <a:normAutofit/>
          </a:bodyPr>
          <a:lstStyle>
            <a:lvl1pPr algn="ctr">
              <a:defRPr sz="4800">
                <a:solidFill>
                  <a:schemeClr val="accent4">
                    <a:lumMod val="50000"/>
                  </a:schemeClr>
                </a:solidFill>
              </a:defRPr>
            </a:lvl1pPr>
          </a:lstStyle>
          <a:p>
            <a:r>
              <a:rPr lang="en-US" dirty="0"/>
              <a:t>Presentation Heading</a:t>
            </a:r>
            <a:endParaRPr lang="en-AU" dirty="0"/>
          </a:p>
        </p:txBody>
      </p:sp>
      <p:sp>
        <p:nvSpPr>
          <p:cNvPr id="4" name="Text Placeholder 17">
            <a:extLst>
              <a:ext uri="{FF2B5EF4-FFF2-40B4-BE49-F238E27FC236}">
                <a16:creationId xmlns:a16="http://schemas.microsoft.com/office/drawing/2014/main" id="{51139611-96CC-A59B-6D98-07A023E2E6F6}"/>
              </a:ext>
            </a:extLst>
          </p:cNvPr>
          <p:cNvSpPr>
            <a:spLocks noGrp="1"/>
          </p:cNvSpPr>
          <p:nvPr>
            <p:ph type="body" sz="quarter" idx="10" hasCustomPrompt="1"/>
          </p:nvPr>
        </p:nvSpPr>
        <p:spPr>
          <a:xfrm>
            <a:off x="2326462" y="38250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6" name="Text Placeholder 20">
            <a:extLst>
              <a:ext uri="{FF2B5EF4-FFF2-40B4-BE49-F238E27FC236}">
                <a16:creationId xmlns:a16="http://schemas.microsoft.com/office/drawing/2014/main" id="{9FF75F99-D7B8-F2C3-A79E-B6EF3B9CCF30}"/>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4070458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09" y="3856"/>
            <a:ext cx="12184380" cy="6853713"/>
          </a:xfrm>
          <a:prstGeom prst="rect">
            <a:avLst/>
          </a:prstGeom>
        </p:spPr>
      </p:pic>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2" name="Title 1">
            <a:extLst>
              <a:ext uri="{FF2B5EF4-FFF2-40B4-BE49-F238E27FC236}">
                <a16:creationId xmlns:a16="http://schemas.microsoft.com/office/drawing/2014/main" id="{24E083D1-2389-C1BC-25CD-9B59D9DE3FD3}"/>
              </a:ext>
            </a:extLst>
          </p:cNvPr>
          <p:cNvSpPr>
            <a:spLocks noGrp="1"/>
          </p:cNvSpPr>
          <p:nvPr>
            <p:ph type="ctrTitle" hasCustomPrompt="1"/>
          </p:nvPr>
        </p:nvSpPr>
        <p:spPr>
          <a:xfrm>
            <a:off x="944525" y="2984671"/>
            <a:ext cx="10302948" cy="712380"/>
          </a:xfrm>
        </p:spPr>
        <p:txBody>
          <a:bodyPr anchor="t">
            <a:normAutofit/>
          </a:bodyPr>
          <a:lstStyle>
            <a:lvl1pPr algn="ctr">
              <a:defRPr sz="4800">
                <a:solidFill>
                  <a:schemeClr val="accent5"/>
                </a:solidFill>
              </a:defRPr>
            </a:lvl1pPr>
          </a:lstStyle>
          <a:p>
            <a:r>
              <a:rPr lang="en-US" dirty="0"/>
              <a:t>Presentation Heading</a:t>
            </a:r>
            <a:endParaRPr lang="en-AU" dirty="0"/>
          </a:p>
        </p:txBody>
      </p:sp>
      <p:sp>
        <p:nvSpPr>
          <p:cNvPr id="4" name="Text Placeholder 17">
            <a:extLst>
              <a:ext uri="{FF2B5EF4-FFF2-40B4-BE49-F238E27FC236}">
                <a16:creationId xmlns:a16="http://schemas.microsoft.com/office/drawing/2014/main" id="{AC62D6E9-CE79-BC24-1107-CBB42ACF85AD}"/>
              </a:ext>
            </a:extLst>
          </p:cNvPr>
          <p:cNvSpPr>
            <a:spLocks noGrp="1"/>
          </p:cNvSpPr>
          <p:nvPr>
            <p:ph type="body" sz="quarter" idx="10" hasCustomPrompt="1"/>
          </p:nvPr>
        </p:nvSpPr>
        <p:spPr>
          <a:xfrm>
            <a:off x="2326462" y="38250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6" name="Text Placeholder 20">
            <a:extLst>
              <a:ext uri="{FF2B5EF4-FFF2-40B4-BE49-F238E27FC236}">
                <a16:creationId xmlns:a16="http://schemas.microsoft.com/office/drawing/2014/main" id="{80B4D5D8-2107-2890-9321-D4E608ACC97F}"/>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3803592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3" name="Content Placeholder 2">
            <a:extLst>
              <a:ext uri="{FF2B5EF4-FFF2-40B4-BE49-F238E27FC236}">
                <a16:creationId xmlns:a16="http://schemas.microsoft.com/office/drawing/2014/main" id="{C483FD1D-7E56-6C69-993C-DDC3C46ED905}"/>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5" name="Content Placeholder 2">
            <a:extLst>
              <a:ext uri="{FF2B5EF4-FFF2-40B4-BE49-F238E27FC236}">
                <a16:creationId xmlns:a16="http://schemas.microsoft.com/office/drawing/2014/main" id="{7A7E1C1C-9ED2-A7D4-F6FC-44EBD7CFF16C}"/>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sp>
        <p:nvSpPr>
          <p:cNvPr id="9" name="Date Placeholder 3">
            <a:extLst>
              <a:ext uri="{FF2B5EF4-FFF2-40B4-BE49-F238E27FC236}">
                <a16:creationId xmlns:a16="http://schemas.microsoft.com/office/drawing/2014/main" id="{80AA63B3-8FBB-EB4F-51D9-7A91A63F8CB9}"/>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0" name="Slide Number Placeholder 5">
            <a:extLst>
              <a:ext uri="{FF2B5EF4-FFF2-40B4-BE49-F238E27FC236}">
                <a16:creationId xmlns:a16="http://schemas.microsoft.com/office/drawing/2014/main" id="{2A6415C0-C110-17B8-C324-EB6D067B666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3932534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Blu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1" name="Date Placeholder 3">
            <a:extLst>
              <a:ext uri="{FF2B5EF4-FFF2-40B4-BE49-F238E27FC236}">
                <a16:creationId xmlns:a16="http://schemas.microsoft.com/office/drawing/2014/main" id="{8D4F6CC0-4961-557B-6C01-32C38E77EDD5}"/>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692D464D-F2D6-624D-238F-837A501AC864}"/>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20CB3526-95D1-6021-BEF0-A62D1F9F1EB1}"/>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D94DD0D3-DB3F-5D78-5533-739ACE81865D}"/>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B49157E6-30A2-E041-E5AE-A39BF06297DB}"/>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276508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Green 1">
    <p:spTree>
      <p:nvGrpSpPr>
        <p:cNvPr id="1" name=""/>
        <p:cNvGrpSpPr/>
        <p:nvPr/>
      </p:nvGrpSpPr>
      <p:grpSpPr>
        <a:xfrm>
          <a:off x="0" y="0"/>
          <a:ext cx="0" cy="0"/>
          <a:chOff x="0" y="0"/>
          <a:chExt cx="0" cy="0"/>
        </a:xfrm>
      </p:grpSpPr>
      <p:pic>
        <p:nvPicPr>
          <p:cNvPr id="6" name="Picture 5" descr="A picture containing pattern&#10;&#10;Description automatically generated with low confidence">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0" name="Date Placeholder 3">
            <a:extLst>
              <a:ext uri="{FF2B5EF4-FFF2-40B4-BE49-F238E27FC236}">
                <a16:creationId xmlns:a16="http://schemas.microsoft.com/office/drawing/2014/main" id="{06520D98-854E-7F22-E95A-D33E629DEED9}"/>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80171158-2766-D601-255F-96BA3F786D90}"/>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1639AC4A-E1BD-1197-13F9-CF40E03A04B1}"/>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26678C6E-A491-4B10-C8AC-13480B3C02DB}"/>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68B35308-27CF-4BFF-35B6-12C25CB4F030}"/>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2102140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Gree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0" name="Date Placeholder 3">
            <a:extLst>
              <a:ext uri="{FF2B5EF4-FFF2-40B4-BE49-F238E27FC236}">
                <a16:creationId xmlns:a16="http://schemas.microsoft.com/office/drawing/2014/main" id="{FAFCD8BF-0638-C3DF-4762-3944E908F045}"/>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A12DE426-CB17-823C-C834-E36C5608481C}"/>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7E6D2C62-5BE3-EDAE-FF9F-8010E3CC2630}"/>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1CC9A395-0B87-B775-DB46-55C5C12F9769}"/>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B6BFBC2B-9A45-B0A2-73B0-893AA008F4AD}"/>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191416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Oran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0" name="Date Placeholder 3">
            <a:extLst>
              <a:ext uri="{FF2B5EF4-FFF2-40B4-BE49-F238E27FC236}">
                <a16:creationId xmlns:a16="http://schemas.microsoft.com/office/drawing/2014/main" id="{7BA6DC74-B77F-5F3F-6C6F-012847AABA75}"/>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5D1435B8-A98C-E7C1-3D99-D0718E4A3935}"/>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75250680-47DF-EE3A-32BC-9765A27880CE}"/>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86D37932-7A5A-107A-6068-C2746F12411A}"/>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98BF630A-28E9-40CB-E733-CAA9FF3637F3}"/>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64746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t="9581" b="9581"/>
          <a:stretch/>
        </p:blipFill>
        <p:spPr>
          <a:xfrm>
            <a:off x="3810" y="794667"/>
            <a:ext cx="12184378" cy="5540417"/>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966987"/>
            <a:ext cx="10302948" cy="1462014"/>
          </a:xfrm>
        </p:spPr>
        <p:txBody>
          <a:bodyPr anchor="b">
            <a:normAutofit/>
          </a:bodyPr>
          <a:lstStyle>
            <a:lvl1pPr algn="ctr">
              <a:defRPr sz="4800" b="0">
                <a:solidFill>
                  <a:schemeClr val="accent1"/>
                </a:solidFill>
              </a:defRPr>
            </a:lvl1pPr>
          </a:lstStyle>
          <a:p>
            <a:r>
              <a:rPr lang="en-US" dirty="0"/>
              <a:t>Section Heading</a:t>
            </a:r>
            <a:endParaRPr lang="en-AU" dirty="0"/>
          </a:p>
        </p:txBody>
      </p:sp>
      <p:pic>
        <p:nvPicPr>
          <p:cNvPr id="9" name="Picture 8">
            <a:extLst>
              <a:ext uri="{FF2B5EF4-FFF2-40B4-BE49-F238E27FC236}">
                <a16:creationId xmlns:a16="http://schemas.microsoft.com/office/drawing/2014/main" id="{0F41C70C-786A-213B-CF57-BD0C1ADA304E}"/>
              </a:ext>
            </a:extLst>
          </p:cNvPr>
          <p:cNvPicPr>
            <a:picLocks noChangeAspect="1"/>
          </p:cNvPicPr>
          <p:nvPr userDrawn="1"/>
        </p:nvPicPr>
        <p:blipFill>
          <a:blip r:embed="rId3"/>
          <a:stretch>
            <a:fillRect/>
          </a:stretch>
        </p:blipFill>
        <p:spPr>
          <a:xfrm>
            <a:off x="457481" y="5747189"/>
            <a:ext cx="1397297" cy="798455"/>
          </a:xfrm>
          <a:prstGeom prst="rect">
            <a:avLst/>
          </a:prstGeom>
        </p:spPr>
      </p:pic>
      <p:sp>
        <p:nvSpPr>
          <p:cNvPr id="10" name="Date Placeholder 3">
            <a:extLst>
              <a:ext uri="{FF2B5EF4-FFF2-40B4-BE49-F238E27FC236}">
                <a16:creationId xmlns:a16="http://schemas.microsoft.com/office/drawing/2014/main" id="{074D8DD6-3F99-A1E5-96EA-B6170187CCB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E403ADD5-EDB1-06B7-AFEE-6E6FF984FD58}"/>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3103868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Oran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1" name="Date Placeholder 3">
            <a:extLst>
              <a:ext uri="{FF2B5EF4-FFF2-40B4-BE49-F238E27FC236}">
                <a16:creationId xmlns:a16="http://schemas.microsoft.com/office/drawing/2014/main" id="{4F07CBD5-0CCE-1D8B-1351-6BDCA90DD84D}"/>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6A5BE38-F991-D8D1-E635-7F9B1DDD604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365C54CE-EABA-C768-5881-170982CB9364}"/>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89E2B4F6-82DC-8382-EFEC-3F304C1935EC}"/>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5EE86A31-31C1-84FC-CEA6-E411426B8F40}"/>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1171355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Blu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162"/>
          <a:stretch/>
        </p:blipFill>
        <p:spPr>
          <a:xfrm>
            <a:off x="3810" y="3856"/>
            <a:ext cx="12184378" cy="5540417"/>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865387"/>
            <a:ext cx="10302948" cy="1462014"/>
          </a:xfrm>
        </p:spPr>
        <p:txBody>
          <a:bodyPr anchor="b">
            <a:normAutofit/>
          </a:bodyPr>
          <a:lstStyle>
            <a:lvl1pPr algn="ctr">
              <a:defRPr sz="4800" b="0">
                <a:solidFill>
                  <a:schemeClr val="accent1"/>
                </a:solidFill>
              </a:defRPr>
            </a:lvl1pPr>
          </a:lstStyle>
          <a:p>
            <a:r>
              <a:rPr lang="en-US" dirty="0"/>
              <a:t>Chapter Heading</a:t>
            </a:r>
            <a:endParaRPr lang="en-AU" dirty="0"/>
          </a:p>
        </p:txBody>
      </p:sp>
      <p:sp>
        <p:nvSpPr>
          <p:cNvPr id="10" name="Date Placeholder 3">
            <a:extLst>
              <a:ext uri="{FF2B5EF4-FFF2-40B4-BE49-F238E27FC236}">
                <a16:creationId xmlns:a16="http://schemas.microsoft.com/office/drawing/2014/main" id="{074D8DD6-3F99-A1E5-96EA-B6170187CCB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E403ADD5-EDB1-06B7-AFEE-6E6FF984FD58}"/>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3" name="Picture 2">
            <a:extLst>
              <a:ext uri="{FF2B5EF4-FFF2-40B4-BE49-F238E27FC236}">
                <a16:creationId xmlns:a16="http://schemas.microsoft.com/office/drawing/2014/main" id="{2C67A324-709E-2A55-549E-EA27718EBEB7}"/>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4017657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Green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r="3" b="18998"/>
          <a:stretch/>
        </p:blipFill>
        <p:spPr>
          <a:xfrm>
            <a:off x="3810" y="3856"/>
            <a:ext cx="12184378" cy="5551992"/>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865387"/>
            <a:ext cx="10302948" cy="1462014"/>
          </a:xfrm>
        </p:spPr>
        <p:txBody>
          <a:bodyPr anchor="b">
            <a:normAutofit/>
          </a:bodyPr>
          <a:lstStyle>
            <a:lvl1pPr algn="ctr">
              <a:defRPr sz="4800" b="0">
                <a:solidFill>
                  <a:schemeClr val="accent4">
                    <a:lumMod val="75000"/>
                  </a:schemeClr>
                </a:solidFill>
              </a:defRPr>
            </a:lvl1pPr>
          </a:lstStyle>
          <a:p>
            <a:r>
              <a:rPr lang="en-US" dirty="0"/>
              <a:t>Chapter Heading</a:t>
            </a:r>
            <a:endParaRPr lang="en-AU" dirty="0"/>
          </a:p>
        </p:txBody>
      </p:sp>
      <p:sp>
        <p:nvSpPr>
          <p:cNvPr id="4" name="Date Placeholder 3">
            <a:extLst>
              <a:ext uri="{FF2B5EF4-FFF2-40B4-BE49-F238E27FC236}">
                <a16:creationId xmlns:a16="http://schemas.microsoft.com/office/drawing/2014/main" id="{F5AFD2BD-2A94-79F6-3FD3-6F2EE3293EE7}"/>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6" name="Slide Number Placeholder 5">
            <a:extLst>
              <a:ext uri="{FF2B5EF4-FFF2-40B4-BE49-F238E27FC236}">
                <a16:creationId xmlns:a16="http://schemas.microsoft.com/office/drawing/2014/main" id="{BAA03358-D940-D942-0136-189CFB93D9B4}"/>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5" name="Picture 4">
            <a:extLst>
              <a:ext uri="{FF2B5EF4-FFF2-40B4-BE49-F238E27FC236}">
                <a16:creationId xmlns:a16="http://schemas.microsoft.com/office/drawing/2014/main" id="{27F67D84-A68F-95C6-1367-8F0F3FC2F8E3}"/>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948155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Orang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r="3" b="19336"/>
          <a:stretch/>
        </p:blipFill>
        <p:spPr>
          <a:xfrm>
            <a:off x="3810" y="3856"/>
            <a:ext cx="12184378" cy="5528843"/>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865387"/>
            <a:ext cx="10302948" cy="1462014"/>
          </a:xfrm>
        </p:spPr>
        <p:txBody>
          <a:bodyPr anchor="b">
            <a:normAutofit/>
          </a:bodyPr>
          <a:lstStyle>
            <a:lvl1pPr algn="ctr">
              <a:defRPr sz="4800" b="0">
                <a:solidFill>
                  <a:schemeClr val="accent5"/>
                </a:solidFill>
              </a:defRPr>
            </a:lvl1pPr>
          </a:lstStyle>
          <a:p>
            <a:r>
              <a:rPr lang="en-US" dirty="0"/>
              <a:t>Chapter Heading</a:t>
            </a:r>
            <a:endParaRPr lang="en-AU" dirty="0"/>
          </a:p>
        </p:txBody>
      </p:sp>
      <p:sp>
        <p:nvSpPr>
          <p:cNvPr id="4" name="Date Placeholder 3">
            <a:extLst>
              <a:ext uri="{FF2B5EF4-FFF2-40B4-BE49-F238E27FC236}">
                <a16:creationId xmlns:a16="http://schemas.microsoft.com/office/drawing/2014/main" id="{969C14A4-0194-B5AC-9195-865AD46D713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6" name="Slide Number Placeholder 5">
            <a:extLst>
              <a:ext uri="{FF2B5EF4-FFF2-40B4-BE49-F238E27FC236}">
                <a16:creationId xmlns:a16="http://schemas.microsoft.com/office/drawing/2014/main" id="{B6D4CAA6-1D12-A9CD-F429-6B36D944DC7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5" name="Picture 4">
            <a:extLst>
              <a:ext uri="{FF2B5EF4-FFF2-40B4-BE49-F238E27FC236}">
                <a16:creationId xmlns:a16="http://schemas.microsoft.com/office/drawing/2014/main" id="{E7E0D275-2443-B4FB-9213-82754F356672}"/>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2982229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Chapter </a:t>
            </a:r>
            <a:br>
              <a:rPr lang="en-US" dirty="0"/>
            </a:br>
            <a:r>
              <a:rPr lang="en-US" dirty="0"/>
              <a:t>with image</a:t>
            </a:r>
            <a:endParaRPr lang="en-AU" dirty="0"/>
          </a:p>
        </p:txBody>
      </p:sp>
      <p:sp>
        <p:nvSpPr>
          <p:cNvPr id="7" name="Picture Placeholder 6">
            <a:extLst>
              <a:ext uri="{FF2B5EF4-FFF2-40B4-BE49-F238E27FC236}">
                <a16:creationId xmlns:a16="http://schemas.microsoft.com/office/drawing/2014/main" id="{2382F13B-9A03-55C3-A356-F205BBDF0689}"/>
              </a:ext>
            </a:extLst>
          </p:cNvPr>
          <p:cNvSpPr>
            <a:spLocks noGrp="1"/>
          </p:cNvSpPr>
          <p:nvPr>
            <p:ph type="pic" sz="quarter" idx="10" hasCustomPrompt="1"/>
          </p:nvPr>
        </p:nvSpPr>
        <p:spPr>
          <a:xfrm>
            <a:off x="5190396" y="0"/>
            <a:ext cx="7001604" cy="6858000"/>
          </a:xfrm>
          <a:custGeom>
            <a:avLst/>
            <a:gdLst>
              <a:gd name="connsiteX0" fmla="*/ 1200060 w 7001604"/>
              <a:gd name="connsiteY0" fmla="*/ 0 h 6858000"/>
              <a:gd name="connsiteX1" fmla="*/ 7001604 w 7001604"/>
              <a:gd name="connsiteY1" fmla="*/ 0 h 6858000"/>
              <a:gd name="connsiteX2" fmla="*/ 7001604 w 7001604"/>
              <a:gd name="connsiteY2" fmla="*/ 6858000 h 6858000"/>
              <a:gd name="connsiteX3" fmla="*/ 4846 w 7001604"/>
              <a:gd name="connsiteY3" fmla="*/ 6858000 h 6858000"/>
              <a:gd name="connsiteX4" fmla="*/ 5142 w 7001604"/>
              <a:gd name="connsiteY4" fmla="*/ 6855314 h 6858000"/>
              <a:gd name="connsiteX5" fmla="*/ 29964 w 7001604"/>
              <a:gd name="connsiteY5" fmla="*/ 6338863 h 6858000"/>
              <a:gd name="connsiteX6" fmla="*/ 402236 w 7001604"/>
              <a:gd name="connsiteY6" fmla="*/ 5898742 h 6858000"/>
              <a:gd name="connsiteX7" fmla="*/ 464825 w 7001604"/>
              <a:gd name="connsiteY7" fmla="*/ 5339141 h 6858000"/>
              <a:gd name="connsiteX8" fmla="*/ 252268 w 7001604"/>
              <a:gd name="connsiteY8" fmla="*/ 4584115 h 6858000"/>
              <a:gd name="connsiteX9" fmla="*/ 759575 w 7001604"/>
              <a:gd name="connsiteY9" fmla="*/ 3726036 h 6858000"/>
              <a:gd name="connsiteX10" fmla="*/ 911813 w 7001604"/>
              <a:gd name="connsiteY10" fmla="*/ 3060818 h 6858000"/>
              <a:gd name="connsiteX11" fmla="*/ 770476 w 7001604"/>
              <a:gd name="connsiteY11" fmla="*/ 2541943 h 6858000"/>
              <a:gd name="connsiteX12" fmla="*/ 760836 w 7001604"/>
              <a:gd name="connsiteY12" fmla="*/ 2095874 h 6858000"/>
              <a:gd name="connsiteX13" fmla="*/ 488373 w 7001604"/>
              <a:gd name="connsiteY13" fmla="*/ 1289955 h 6858000"/>
              <a:gd name="connsiteX14" fmla="*/ 1125458 w 7001604"/>
              <a:gd name="connsiteY14" fmla="*/ 305203 h 6858000"/>
              <a:gd name="connsiteX15" fmla="*/ 1197333 w 7001604"/>
              <a:gd name="connsiteY15" fmla="*/ 445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604" h="6858000">
                <a:moveTo>
                  <a:pt x="1200060" y="0"/>
                </a:moveTo>
                <a:lnTo>
                  <a:pt x="7001604" y="0"/>
                </a:lnTo>
                <a:lnTo>
                  <a:pt x="7001604" y="6858000"/>
                </a:lnTo>
                <a:lnTo>
                  <a:pt x="4846" y="6858000"/>
                </a:lnTo>
                <a:lnTo>
                  <a:pt x="5142" y="6855314"/>
                </a:lnTo>
                <a:cubicBezTo>
                  <a:pt x="11485" y="6708844"/>
                  <a:pt x="-22746" y="6472084"/>
                  <a:pt x="29964" y="6338863"/>
                </a:cubicBezTo>
                <a:cubicBezTo>
                  <a:pt x="100245" y="6161235"/>
                  <a:pt x="304458" y="6083434"/>
                  <a:pt x="402236" y="5898742"/>
                </a:cubicBezTo>
                <a:cubicBezTo>
                  <a:pt x="500014" y="5714050"/>
                  <a:pt x="504277" y="5493189"/>
                  <a:pt x="464825" y="5339141"/>
                </a:cubicBezTo>
                <a:cubicBezTo>
                  <a:pt x="425373" y="5185093"/>
                  <a:pt x="181458" y="4842123"/>
                  <a:pt x="252268" y="4584115"/>
                </a:cubicBezTo>
                <a:cubicBezTo>
                  <a:pt x="323078" y="4326107"/>
                  <a:pt x="649651" y="3979919"/>
                  <a:pt x="759575" y="3726036"/>
                </a:cubicBezTo>
                <a:cubicBezTo>
                  <a:pt x="869499" y="3472153"/>
                  <a:pt x="909996" y="3258167"/>
                  <a:pt x="911813" y="3060818"/>
                </a:cubicBezTo>
                <a:cubicBezTo>
                  <a:pt x="913630" y="2863469"/>
                  <a:pt x="795639" y="2702767"/>
                  <a:pt x="770476" y="2541943"/>
                </a:cubicBezTo>
                <a:cubicBezTo>
                  <a:pt x="745313" y="2381119"/>
                  <a:pt x="833253" y="2304539"/>
                  <a:pt x="760836" y="2095874"/>
                </a:cubicBezTo>
                <a:cubicBezTo>
                  <a:pt x="688419" y="1887209"/>
                  <a:pt x="427603" y="1634120"/>
                  <a:pt x="488373" y="1289955"/>
                </a:cubicBezTo>
                <a:cubicBezTo>
                  <a:pt x="549143" y="945790"/>
                  <a:pt x="1045421" y="583661"/>
                  <a:pt x="1125458" y="305203"/>
                </a:cubicBezTo>
                <a:cubicBezTo>
                  <a:pt x="1155472" y="200781"/>
                  <a:pt x="1186105" y="115055"/>
                  <a:pt x="1197333" y="44513"/>
                </a:cubicBezTo>
                <a:close/>
              </a:path>
            </a:pathLst>
          </a:custGeom>
        </p:spPr>
        <p:txBody>
          <a:bodyPr wrap="square" anchor="ctr">
            <a:noAutofit/>
          </a:bodyPr>
          <a:lstStyle>
            <a:lvl1pPr marL="0" indent="0" algn="ctr">
              <a:buNone/>
              <a:defRPr>
                <a:solidFill>
                  <a:schemeClr val="tx2"/>
                </a:solidFill>
                <a:latin typeface="+mn-lt"/>
              </a:defRPr>
            </a:lvl1pPr>
          </a:lstStyle>
          <a:p>
            <a:r>
              <a:rPr lang="en-US" dirty="0"/>
              <a:t>Click to add image</a:t>
            </a:r>
          </a:p>
        </p:txBody>
      </p:sp>
      <p:sp>
        <p:nvSpPr>
          <p:cNvPr id="30" name="Date Placeholder 3">
            <a:extLst>
              <a:ext uri="{FF2B5EF4-FFF2-40B4-BE49-F238E27FC236}">
                <a16:creationId xmlns:a16="http://schemas.microsoft.com/office/drawing/2014/main" id="{78BC5561-5A55-8CF1-789F-B6D1C127FED0}"/>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31" name="Slide Number Placeholder 5">
            <a:extLst>
              <a:ext uri="{FF2B5EF4-FFF2-40B4-BE49-F238E27FC236}">
                <a16:creationId xmlns:a16="http://schemas.microsoft.com/office/drawing/2014/main" id="{C89D43A5-4832-2F32-0C95-77FDBCC72E1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3" name="Picture 2">
            <a:extLst>
              <a:ext uri="{FF2B5EF4-FFF2-40B4-BE49-F238E27FC236}">
                <a16:creationId xmlns:a16="http://schemas.microsoft.com/office/drawing/2014/main" id="{0F57213F-EBB6-C6EB-6E05-E1AEFFEDE619}"/>
              </a:ext>
            </a:extLst>
          </p:cNvPr>
          <p:cNvPicPr>
            <a:picLocks noChangeAspect="1"/>
          </p:cNvPicPr>
          <p:nvPr userDrawn="1"/>
        </p:nvPicPr>
        <p:blipFill>
          <a:blip r:embed="rId3"/>
          <a:stretch>
            <a:fillRect/>
          </a:stretch>
        </p:blipFill>
        <p:spPr>
          <a:xfrm>
            <a:off x="457482" y="5651725"/>
            <a:ext cx="1564359" cy="893919"/>
          </a:xfrm>
          <a:prstGeom prst="rect">
            <a:avLst/>
          </a:prstGeom>
        </p:spPr>
      </p:pic>
    </p:spTree>
    <p:extLst>
      <p:ext uri="{BB962C8B-B14F-4D97-AF65-F5344CB8AC3E}">
        <p14:creationId xmlns:p14="http://schemas.microsoft.com/office/powerpoint/2010/main" val="432098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Gree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Chapter </a:t>
            </a:r>
            <a:br>
              <a:rPr lang="en-US" dirty="0"/>
            </a:br>
            <a:r>
              <a:rPr lang="en-US" dirty="0"/>
              <a:t>with image</a:t>
            </a:r>
            <a:endParaRPr lang="en-AU" dirty="0"/>
          </a:p>
        </p:txBody>
      </p:sp>
      <p:sp>
        <p:nvSpPr>
          <p:cNvPr id="8" name="Picture Placeholder 7">
            <a:extLst>
              <a:ext uri="{FF2B5EF4-FFF2-40B4-BE49-F238E27FC236}">
                <a16:creationId xmlns:a16="http://schemas.microsoft.com/office/drawing/2014/main" id="{618BDA84-93F5-C7E9-E6FE-69966E20ABFB}"/>
              </a:ext>
            </a:extLst>
          </p:cNvPr>
          <p:cNvSpPr>
            <a:spLocks noGrp="1"/>
          </p:cNvSpPr>
          <p:nvPr>
            <p:ph type="pic" sz="quarter" idx="10" hasCustomPrompt="1"/>
          </p:nvPr>
        </p:nvSpPr>
        <p:spPr>
          <a:xfrm>
            <a:off x="5190396" y="0"/>
            <a:ext cx="7001604" cy="6858000"/>
          </a:xfrm>
          <a:custGeom>
            <a:avLst/>
            <a:gdLst>
              <a:gd name="connsiteX0" fmla="*/ 1200060 w 7001604"/>
              <a:gd name="connsiteY0" fmla="*/ 0 h 6858000"/>
              <a:gd name="connsiteX1" fmla="*/ 7001604 w 7001604"/>
              <a:gd name="connsiteY1" fmla="*/ 0 h 6858000"/>
              <a:gd name="connsiteX2" fmla="*/ 7001604 w 7001604"/>
              <a:gd name="connsiteY2" fmla="*/ 6858000 h 6858000"/>
              <a:gd name="connsiteX3" fmla="*/ 4846 w 7001604"/>
              <a:gd name="connsiteY3" fmla="*/ 6858000 h 6858000"/>
              <a:gd name="connsiteX4" fmla="*/ 5142 w 7001604"/>
              <a:gd name="connsiteY4" fmla="*/ 6855314 h 6858000"/>
              <a:gd name="connsiteX5" fmla="*/ 29964 w 7001604"/>
              <a:gd name="connsiteY5" fmla="*/ 6338863 h 6858000"/>
              <a:gd name="connsiteX6" fmla="*/ 402236 w 7001604"/>
              <a:gd name="connsiteY6" fmla="*/ 5898742 h 6858000"/>
              <a:gd name="connsiteX7" fmla="*/ 464825 w 7001604"/>
              <a:gd name="connsiteY7" fmla="*/ 5339141 h 6858000"/>
              <a:gd name="connsiteX8" fmla="*/ 252268 w 7001604"/>
              <a:gd name="connsiteY8" fmla="*/ 4584115 h 6858000"/>
              <a:gd name="connsiteX9" fmla="*/ 759575 w 7001604"/>
              <a:gd name="connsiteY9" fmla="*/ 3726036 h 6858000"/>
              <a:gd name="connsiteX10" fmla="*/ 911813 w 7001604"/>
              <a:gd name="connsiteY10" fmla="*/ 3060818 h 6858000"/>
              <a:gd name="connsiteX11" fmla="*/ 770476 w 7001604"/>
              <a:gd name="connsiteY11" fmla="*/ 2541943 h 6858000"/>
              <a:gd name="connsiteX12" fmla="*/ 760836 w 7001604"/>
              <a:gd name="connsiteY12" fmla="*/ 2095874 h 6858000"/>
              <a:gd name="connsiteX13" fmla="*/ 488373 w 7001604"/>
              <a:gd name="connsiteY13" fmla="*/ 1289955 h 6858000"/>
              <a:gd name="connsiteX14" fmla="*/ 1125458 w 7001604"/>
              <a:gd name="connsiteY14" fmla="*/ 305203 h 6858000"/>
              <a:gd name="connsiteX15" fmla="*/ 1197333 w 7001604"/>
              <a:gd name="connsiteY15" fmla="*/ 445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604" h="6858000">
                <a:moveTo>
                  <a:pt x="1200060" y="0"/>
                </a:moveTo>
                <a:lnTo>
                  <a:pt x="7001604" y="0"/>
                </a:lnTo>
                <a:lnTo>
                  <a:pt x="7001604" y="6858000"/>
                </a:lnTo>
                <a:lnTo>
                  <a:pt x="4846" y="6858000"/>
                </a:lnTo>
                <a:lnTo>
                  <a:pt x="5142" y="6855314"/>
                </a:lnTo>
                <a:cubicBezTo>
                  <a:pt x="11485" y="6708844"/>
                  <a:pt x="-22746" y="6472084"/>
                  <a:pt x="29964" y="6338863"/>
                </a:cubicBezTo>
                <a:cubicBezTo>
                  <a:pt x="100245" y="6161235"/>
                  <a:pt x="304458" y="6083434"/>
                  <a:pt x="402236" y="5898742"/>
                </a:cubicBezTo>
                <a:cubicBezTo>
                  <a:pt x="500014" y="5714050"/>
                  <a:pt x="504277" y="5493189"/>
                  <a:pt x="464825" y="5339141"/>
                </a:cubicBezTo>
                <a:cubicBezTo>
                  <a:pt x="425373" y="5185093"/>
                  <a:pt x="181458" y="4842123"/>
                  <a:pt x="252268" y="4584115"/>
                </a:cubicBezTo>
                <a:cubicBezTo>
                  <a:pt x="323078" y="4326107"/>
                  <a:pt x="649651" y="3979919"/>
                  <a:pt x="759575" y="3726036"/>
                </a:cubicBezTo>
                <a:cubicBezTo>
                  <a:pt x="869499" y="3472153"/>
                  <a:pt x="909996" y="3258167"/>
                  <a:pt x="911813" y="3060818"/>
                </a:cubicBezTo>
                <a:cubicBezTo>
                  <a:pt x="913630" y="2863469"/>
                  <a:pt x="795639" y="2702767"/>
                  <a:pt x="770476" y="2541943"/>
                </a:cubicBezTo>
                <a:cubicBezTo>
                  <a:pt x="745313" y="2381119"/>
                  <a:pt x="833253" y="2304539"/>
                  <a:pt x="760836" y="2095874"/>
                </a:cubicBezTo>
                <a:cubicBezTo>
                  <a:pt x="688419" y="1887209"/>
                  <a:pt x="427603" y="1634120"/>
                  <a:pt x="488373" y="1289955"/>
                </a:cubicBezTo>
                <a:cubicBezTo>
                  <a:pt x="549143" y="945790"/>
                  <a:pt x="1045421" y="583661"/>
                  <a:pt x="1125458" y="305203"/>
                </a:cubicBezTo>
                <a:cubicBezTo>
                  <a:pt x="1155472" y="200781"/>
                  <a:pt x="1186105" y="115055"/>
                  <a:pt x="1197333" y="44513"/>
                </a:cubicBezTo>
                <a:close/>
              </a:path>
            </a:pathLst>
          </a:custGeom>
        </p:spPr>
        <p:txBody>
          <a:bodyPr wrap="square" anchor="ctr">
            <a:noAutofit/>
          </a:bodyPr>
          <a:lstStyle>
            <a:lvl1pPr marL="0" indent="0" algn="ctr">
              <a:buNone/>
              <a:defRPr>
                <a:solidFill>
                  <a:schemeClr val="tx2"/>
                </a:solidFill>
                <a:latin typeface="+mn-lt"/>
              </a:defRPr>
            </a:lvl1pPr>
          </a:lstStyle>
          <a:p>
            <a:r>
              <a:rPr lang="en-US" dirty="0"/>
              <a:t>Click to add image</a:t>
            </a:r>
          </a:p>
        </p:txBody>
      </p:sp>
      <p:sp>
        <p:nvSpPr>
          <p:cNvPr id="5" name="Date Placeholder 3">
            <a:extLst>
              <a:ext uri="{FF2B5EF4-FFF2-40B4-BE49-F238E27FC236}">
                <a16:creationId xmlns:a16="http://schemas.microsoft.com/office/drawing/2014/main" id="{874874B0-1354-392A-2128-0D597F8D17C6}"/>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6" name="Slide Number Placeholder 5">
            <a:extLst>
              <a:ext uri="{FF2B5EF4-FFF2-40B4-BE49-F238E27FC236}">
                <a16:creationId xmlns:a16="http://schemas.microsoft.com/office/drawing/2014/main" id="{7DA59711-8F4C-1B5F-49F4-F24479B206CF}"/>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2" name="Picture 1">
            <a:extLst>
              <a:ext uri="{FF2B5EF4-FFF2-40B4-BE49-F238E27FC236}">
                <a16:creationId xmlns:a16="http://schemas.microsoft.com/office/drawing/2014/main" id="{EA3FA0F7-FA8F-9777-EDDD-8CC29678E1CF}"/>
              </a:ext>
            </a:extLst>
          </p:cNvPr>
          <p:cNvPicPr>
            <a:picLocks noChangeAspect="1"/>
          </p:cNvPicPr>
          <p:nvPr userDrawn="1"/>
        </p:nvPicPr>
        <p:blipFill>
          <a:blip r:embed="rId3"/>
          <a:stretch>
            <a:fillRect/>
          </a:stretch>
        </p:blipFill>
        <p:spPr>
          <a:xfrm>
            <a:off x="457482" y="5651725"/>
            <a:ext cx="1564359" cy="893919"/>
          </a:xfrm>
          <a:prstGeom prst="rect">
            <a:avLst/>
          </a:prstGeom>
        </p:spPr>
      </p:pic>
    </p:spTree>
    <p:extLst>
      <p:ext uri="{BB962C8B-B14F-4D97-AF65-F5344CB8AC3E}">
        <p14:creationId xmlns:p14="http://schemas.microsoft.com/office/powerpoint/2010/main" val="4278197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Oran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Chapter </a:t>
            </a:r>
            <a:br>
              <a:rPr lang="en-US" dirty="0"/>
            </a:br>
            <a:r>
              <a:rPr lang="en-US" dirty="0"/>
              <a:t>with image</a:t>
            </a:r>
            <a:endParaRPr lang="en-AU" dirty="0"/>
          </a:p>
        </p:txBody>
      </p:sp>
      <p:sp>
        <p:nvSpPr>
          <p:cNvPr id="3" name="Picture Placeholder 2">
            <a:extLst>
              <a:ext uri="{FF2B5EF4-FFF2-40B4-BE49-F238E27FC236}">
                <a16:creationId xmlns:a16="http://schemas.microsoft.com/office/drawing/2014/main" id="{92C2FB6F-2DDD-E5AF-D726-E2F7323F3691}"/>
              </a:ext>
            </a:extLst>
          </p:cNvPr>
          <p:cNvSpPr>
            <a:spLocks noGrp="1"/>
          </p:cNvSpPr>
          <p:nvPr>
            <p:ph type="pic" sz="quarter" idx="10" hasCustomPrompt="1"/>
          </p:nvPr>
        </p:nvSpPr>
        <p:spPr>
          <a:xfrm>
            <a:off x="5190396" y="0"/>
            <a:ext cx="7001604" cy="6858000"/>
          </a:xfrm>
          <a:custGeom>
            <a:avLst/>
            <a:gdLst>
              <a:gd name="connsiteX0" fmla="*/ 1200060 w 7001604"/>
              <a:gd name="connsiteY0" fmla="*/ 0 h 6858000"/>
              <a:gd name="connsiteX1" fmla="*/ 7001604 w 7001604"/>
              <a:gd name="connsiteY1" fmla="*/ 0 h 6858000"/>
              <a:gd name="connsiteX2" fmla="*/ 7001604 w 7001604"/>
              <a:gd name="connsiteY2" fmla="*/ 6858000 h 6858000"/>
              <a:gd name="connsiteX3" fmla="*/ 4846 w 7001604"/>
              <a:gd name="connsiteY3" fmla="*/ 6858000 h 6858000"/>
              <a:gd name="connsiteX4" fmla="*/ 5142 w 7001604"/>
              <a:gd name="connsiteY4" fmla="*/ 6855314 h 6858000"/>
              <a:gd name="connsiteX5" fmla="*/ 29964 w 7001604"/>
              <a:gd name="connsiteY5" fmla="*/ 6338863 h 6858000"/>
              <a:gd name="connsiteX6" fmla="*/ 402236 w 7001604"/>
              <a:gd name="connsiteY6" fmla="*/ 5898742 h 6858000"/>
              <a:gd name="connsiteX7" fmla="*/ 464825 w 7001604"/>
              <a:gd name="connsiteY7" fmla="*/ 5339141 h 6858000"/>
              <a:gd name="connsiteX8" fmla="*/ 252268 w 7001604"/>
              <a:gd name="connsiteY8" fmla="*/ 4584115 h 6858000"/>
              <a:gd name="connsiteX9" fmla="*/ 759575 w 7001604"/>
              <a:gd name="connsiteY9" fmla="*/ 3726036 h 6858000"/>
              <a:gd name="connsiteX10" fmla="*/ 911813 w 7001604"/>
              <a:gd name="connsiteY10" fmla="*/ 3060818 h 6858000"/>
              <a:gd name="connsiteX11" fmla="*/ 770476 w 7001604"/>
              <a:gd name="connsiteY11" fmla="*/ 2541943 h 6858000"/>
              <a:gd name="connsiteX12" fmla="*/ 760836 w 7001604"/>
              <a:gd name="connsiteY12" fmla="*/ 2095874 h 6858000"/>
              <a:gd name="connsiteX13" fmla="*/ 488373 w 7001604"/>
              <a:gd name="connsiteY13" fmla="*/ 1289955 h 6858000"/>
              <a:gd name="connsiteX14" fmla="*/ 1125458 w 7001604"/>
              <a:gd name="connsiteY14" fmla="*/ 305203 h 6858000"/>
              <a:gd name="connsiteX15" fmla="*/ 1197333 w 7001604"/>
              <a:gd name="connsiteY15" fmla="*/ 445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604" h="6858000">
                <a:moveTo>
                  <a:pt x="1200060" y="0"/>
                </a:moveTo>
                <a:lnTo>
                  <a:pt x="7001604" y="0"/>
                </a:lnTo>
                <a:lnTo>
                  <a:pt x="7001604" y="6858000"/>
                </a:lnTo>
                <a:lnTo>
                  <a:pt x="4846" y="6858000"/>
                </a:lnTo>
                <a:lnTo>
                  <a:pt x="5142" y="6855314"/>
                </a:lnTo>
                <a:cubicBezTo>
                  <a:pt x="11485" y="6708844"/>
                  <a:pt x="-22746" y="6472084"/>
                  <a:pt x="29964" y="6338863"/>
                </a:cubicBezTo>
                <a:cubicBezTo>
                  <a:pt x="100245" y="6161235"/>
                  <a:pt x="304458" y="6083434"/>
                  <a:pt x="402236" y="5898742"/>
                </a:cubicBezTo>
                <a:cubicBezTo>
                  <a:pt x="500014" y="5714050"/>
                  <a:pt x="504277" y="5493189"/>
                  <a:pt x="464825" y="5339141"/>
                </a:cubicBezTo>
                <a:cubicBezTo>
                  <a:pt x="425373" y="5185093"/>
                  <a:pt x="181458" y="4842123"/>
                  <a:pt x="252268" y="4584115"/>
                </a:cubicBezTo>
                <a:cubicBezTo>
                  <a:pt x="323078" y="4326107"/>
                  <a:pt x="649651" y="3979919"/>
                  <a:pt x="759575" y="3726036"/>
                </a:cubicBezTo>
                <a:cubicBezTo>
                  <a:pt x="869499" y="3472153"/>
                  <a:pt x="909996" y="3258167"/>
                  <a:pt x="911813" y="3060818"/>
                </a:cubicBezTo>
                <a:cubicBezTo>
                  <a:pt x="913630" y="2863469"/>
                  <a:pt x="795639" y="2702767"/>
                  <a:pt x="770476" y="2541943"/>
                </a:cubicBezTo>
                <a:cubicBezTo>
                  <a:pt x="745313" y="2381119"/>
                  <a:pt x="833253" y="2304539"/>
                  <a:pt x="760836" y="2095874"/>
                </a:cubicBezTo>
                <a:cubicBezTo>
                  <a:pt x="688419" y="1887209"/>
                  <a:pt x="427603" y="1634120"/>
                  <a:pt x="488373" y="1289955"/>
                </a:cubicBezTo>
                <a:cubicBezTo>
                  <a:pt x="549143" y="945790"/>
                  <a:pt x="1045421" y="583661"/>
                  <a:pt x="1125458" y="305203"/>
                </a:cubicBezTo>
                <a:cubicBezTo>
                  <a:pt x="1155472" y="200781"/>
                  <a:pt x="1186105" y="115055"/>
                  <a:pt x="1197333" y="44513"/>
                </a:cubicBezTo>
                <a:close/>
              </a:path>
            </a:pathLst>
          </a:custGeom>
        </p:spPr>
        <p:txBody>
          <a:bodyPr wrap="square" anchor="ctr">
            <a:noAutofit/>
          </a:bodyPr>
          <a:lstStyle>
            <a:lvl1pPr marL="0" indent="0" algn="ctr">
              <a:buNone/>
              <a:defRPr>
                <a:solidFill>
                  <a:schemeClr val="tx2"/>
                </a:solidFill>
                <a:latin typeface="+mn-lt"/>
              </a:defRPr>
            </a:lvl1pPr>
          </a:lstStyle>
          <a:p>
            <a:r>
              <a:rPr lang="en-US" dirty="0"/>
              <a:t>Click to add image</a:t>
            </a:r>
          </a:p>
        </p:txBody>
      </p:sp>
      <p:sp>
        <p:nvSpPr>
          <p:cNvPr id="6" name="Date Placeholder 3">
            <a:extLst>
              <a:ext uri="{FF2B5EF4-FFF2-40B4-BE49-F238E27FC236}">
                <a16:creationId xmlns:a16="http://schemas.microsoft.com/office/drawing/2014/main" id="{2BB66934-FA19-6A43-18F5-791565B81774}"/>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7" name="Slide Number Placeholder 5">
            <a:extLst>
              <a:ext uri="{FF2B5EF4-FFF2-40B4-BE49-F238E27FC236}">
                <a16:creationId xmlns:a16="http://schemas.microsoft.com/office/drawing/2014/main" id="{2D040468-B79C-2BF7-01F2-E6CF6DE898E0}"/>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2" name="Picture 1">
            <a:extLst>
              <a:ext uri="{FF2B5EF4-FFF2-40B4-BE49-F238E27FC236}">
                <a16:creationId xmlns:a16="http://schemas.microsoft.com/office/drawing/2014/main" id="{0D754DB6-8417-733F-A969-A18DFBF000D7}"/>
              </a:ext>
            </a:extLst>
          </p:cNvPr>
          <p:cNvPicPr>
            <a:picLocks noChangeAspect="1"/>
          </p:cNvPicPr>
          <p:nvPr userDrawn="1"/>
        </p:nvPicPr>
        <p:blipFill>
          <a:blip r:embed="rId3"/>
          <a:stretch>
            <a:fillRect/>
          </a:stretch>
        </p:blipFill>
        <p:spPr>
          <a:xfrm>
            <a:off x="457482" y="5651725"/>
            <a:ext cx="1564359" cy="893919"/>
          </a:xfrm>
          <a:prstGeom prst="rect">
            <a:avLst/>
          </a:prstGeom>
        </p:spPr>
      </p:pic>
    </p:spTree>
    <p:extLst>
      <p:ext uri="{BB962C8B-B14F-4D97-AF65-F5344CB8AC3E}">
        <p14:creationId xmlns:p14="http://schemas.microsoft.com/office/powerpoint/2010/main" val="423220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reak Ou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l="3" r="3"/>
          <a:stretch/>
        </p:blipFill>
        <p:spPr>
          <a:xfrm>
            <a:off x="3810" y="3856"/>
            <a:ext cx="12184378" cy="6854144"/>
          </a:xfrm>
          <a:prstGeom prst="rect">
            <a:avLst/>
          </a:prstGeom>
        </p:spPr>
      </p:pic>
      <p:sp>
        <p:nvSpPr>
          <p:cNvPr id="4" name="Title 1">
            <a:extLst>
              <a:ext uri="{FF2B5EF4-FFF2-40B4-BE49-F238E27FC236}">
                <a16:creationId xmlns:a16="http://schemas.microsoft.com/office/drawing/2014/main" id="{628AFEBE-6EC2-1073-112B-CDB6273C2931}"/>
              </a:ext>
            </a:extLst>
          </p:cNvPr>
          <p:cNvSpPr>
            <a:spLocks noGrp="1"/>
          </p:cNvSpPr>
          <p:nvPr>
            <p:ph type="title" hasCustomPrompt="1"/>
          </p:nvPr>
        </p:nvSpPr>
        <p:spPr>
          <a:xfrm>
            <a:off x="5528930" y="1435395"/>
            <a:ext cx="5617066" cy="874420"/>
          </a:xfrm>
        </p:spPr>
        <p:txBody>
          <a:bodyPr>
            <a:noAutofit/>
          </a:bodyPr>
          <a:lstStyle>
            <a:lvl1pPr>
              <a:defRPr sz="3200">
                <a:solidFill>
                  <a:schemeClr val="accent1"/>
                </a:solidFill>
              </a:defRPr>
            </a:lvl1pPr>
          </a:lstStyle>
          <a:p>
            <a:r>
              <a:rPr lang="en-US" dirty="0"/>
              <a:t>Slide heading</a:t>
            </a:r>
            <a:endParaRPr lang="en-AU" dirty="0"/>
          </a:p>
        </p:txBody>
      </p:sp>
      <p:sp>
        <p:nvSpPr>
          <p:cNvPr id="9" name="Content Placeholder 2">
            <a:extLst>
              <a:ext uri="{FF2B5EF4-FFF2-40B4-BE49-F238E27FC236}">
                <a16:creationId xmlns:a16="http://schemas.microsoft.com/office/drawing/2014/main" id="{5149DA4F-AEDC-58A6-3712-79F25B3F3BEE}"/>
              </a:ext>
            </a:extLst>
          </p:cNvPr>
          <p:cNvSpPr>
            <a:spLocks noGrp="1"/>
          </p:cNvSpPr>
          <p:nvPr>
            <p:ph idx="1" hasCustomPrompt="1"/>
          </p:nvPr>
        </p:nvSpPr>
        <p:spPr>
          <a:xfrm>
            <a:off x="5528929" y="2463356"/>
            <a:ext cx="5617065" cy="3310123"/>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1520144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Slide RAP">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2" name="Picture 1">
            <a:extLst>
              <a:ext uri="{FF2B5EF4-FFF2-40B4-BE49-F238E27FC236}">
                <a16:creationId xmlns:a16="http://schemas.microsoft.com/office/drawing/2014/main" id="{BB8D7F18-137E-F3F9-66C4-4880ADD6CCF3}"/>
              </a:ext>
            </a:extLst>
          </p:cNvPr>
          <p:cNvPicPr>
            <a:picLocks noChangeAspect="1"/>
          </p:cNvPicPr>
          <p:nvPr userDrawn="1"/>
        </p:nvPicPr>
        <p:blipFill>
          <a:blip r:embed="rId2">
            <a:alphaModFix amt="7000"/>
          </a:blip>
          <a:srcRect l="16084" t="20944" r="20846" b="15447"/>
          <a:stretch/>
        </p:blipFill>
        <p:spPr>
          <a:xfrm>
            <a:off x="0" y="1"/>
            <a:ext cx="12192000" cy="6858000"/>
          </a:xfrm>
          <a:prstGeom prst="rect">
            <a:avLst/>
          </a:prstGeom>
        </p:spPr>
      </p:pic>
    </p:spTree>
    <p:extLst>
      <p:ext uri="{BB962C8B-B14F-4D97-AF65-F5344CB8AC3E}">
        <p14:creationId xmlns:p14="http://schemas.microsoft.com/office/powerpoint/2010/main" val="4204622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ank Slide">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268013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Section </a:t>
            </a:r>
            <a:br>
              <a:rPr lang="en-US" dirty="0"/>
            </a:br>
            <a:r>
              <a:rPr lang="en-US" dirty="0"/>
              <a:t>with image</a:t>
            </a:r>
            <a:endParaRPr lang="en-AU" dirty="0"/>
          </a:p>
        </p:txBody>
      </p:sp>
      <p:pic>
        <p:nvPicPr>
          <p:cNvPr id="19" name="Picture 18">
            <a:extLst>
              <a:ext uri="{FF2B5EF4-FFF2-40B4-BE49-F238E27FC236}">
                <a16:creationId xmlns:a16="http://schemas.microsoft.com/office/drawing/2014/main" id="{5A703F80-03D3-F676-47D4-30A7A0252881}"/>
              </a:ext>
            </a:extLst>
          </p:cNvPr>
          <p:cNvPicPr>
            <a:picLocks noChangeAspect="1"/>
          </p:cNvPicPr>
          <p:nvPr userDrawn="1"/>
        </p:nvPicPr>
        <p:blipFill>
          <a:blip r:embed="rId3"/>
          <a:stretch>
            <a:fillRect/>
          </a:stretch>
        </p:blipFill>
        <p:spPr>
          <a:xfrm>
            <a:off x="457482" y="5747189"/>
            <a:ext cx="1397297" cy="798455"/>
          </a:xfrm>
          <a:prstGeom prst="rect">
            <a:avLst/>
          </a:prstGeom>
        </p:spPr>
      </p:pic>
      <p:sp>
        <p:nvSpPr>
          <p:cNvPr id="11" name="Freeform 10">
            <a:extLst>
              <a:ext uri="{FF2B5EF4-FFF2-40B4-BE49-F238E27FC236}">
                <a16:creationId xmlns:a16="http://schemas.microsoft.com/office/drawing/2014/main" id="{260F0657-2331-7C54-91C2-C851C1EBF09E}"/>
              </a:ext>
            </a:extLst>
          </p:cNvPr>
          <p:cNvSpPr>
            <a:spLocks noGrp="1"/>
          </p:cNvSpPr>
          <p:nvPr>
            <p:ph type="pic" sz="quarter" idx="10" hasCustomPrompt="1"/>
          </p:nvPr>
        </p:nvSpPr>
        <p:spPr>
          <a:xfrm>
            <a:off x="4875796" y="-192"/>
            <a:ext cx="7316204" cy="6858000"/>
          </a:xfrm>
          <a:custGeom>
            <a:avLst/>
            <a:gdLst>
              <a:gd name="connsiteX0" fmla="*/ 219327 w 7316204"/>
              <a:gd name="connsiteY0" fmla="*/ 0 h 6858000"/>
              <a:gd name="connsiteX1" fmla="*/ 7316204 w 7316204"/>
              <a:gd name="connsiteY1" fmla="*/ 0 h 6858000"/>
              <a:gd name="connsiteX2" fmla="*/ 7316204 w 7316204"/>
              <a:gd name="connsiteY2" fmla="*/ 6858000 h 6858000"/>
              <a:gd name="connsiteX3" fmla="*/ 0 w 7316204"/>
              <a:gd name="connsiteY3" fmla="*/ 6858000 h 6858000"/>
              <a:gd name="connsiteX4" fmla="*/ 321360 w 7316204"/>
              <a:gd name="connsiteY4" fmla="*/ 6857876 h 6858000"/>
              <a:gd name="connsiteX5" fmla="*/ 349407 w 7316204"/>
              <a:gd name="connsiteY5" fmla="*/ 6413248 h 6858000"/>
              <a:gd name="connsiteX6" fmla="*/ 349279 w 7316204"/>
              <a:gd name="connsiteY6" fmla="*/ 6413248 h 6858000"/>
              <a:gd name="connsiteX7" fmla="*/ 400168 w 7316204"/>
              <a:gd name="connsiteY7" fmla="*/ 5671061 h 6858000"/>
              <a:gd name="connsiteX8" fmla="*/ 86587 w 7316204"/>
              <a:gd name="connsiteY8" fmla="*/ 4880231 h 6858000"/>
              <a:gd name="connsiteX9" fmla="*/ 460194 w 7316204"/>
              <a:gd name="connsiteY9" fmla="*/ 4129154 h 6858000"/>
              <a:gd name="connsiteX10" fmla="*/ 279990 w 7316204"/>
              <a:gd name="connsiteY10" fmla="*/ 3263776 h 6858000"/>
              <a:gd name="connsiteX11" fmla="*/ 640271 w 7316204"/>
              <a:gd name="connsiteY11" fmla="*/ 2337184 h 6858000"/>
              <a:gd name="connsiteX12" fmla="*/ 542047 w 7316204"/>
              <a:gd name="connsiteY12" fmla="*/ 1534925 h 6858000"/>
              <a:gd name="connsiteX13" fmla="*/ 763496 w 7316204"/>
              <a:gd name="connsiteY13" fmla="*/ 1026544 h 6858000"/>
              <a:gd name="connsiteX14" fmla="*/ 786973 w 7316204"/>
              <a:gd name="connsiteY14" fmla="*/ 384 h 6858000"/>
              <a:gd name="connsiteX15" fmla="*/ 219298 w 7316204"/>
              <a:gd name="connsiteY15" fmla="*/ 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16204" h="6858000">
                <a:moveTo>
                  <a:pt x="219327" y="0"/>
                </a:moveTo>
                <a:lnTo>
                  <a:pt x="7316204" y="0"/>
                </a:lnTo>
                <a:lnTo>
                  <a:pt x="7316204" y="6858000"/>
                </a:lnTo>
                <a:lnTo>
                  <a:pt x="0" y="6858000"/>
                </a:lnTo>
                <a:lnTo>
                  <a:pt x="321360" y="6857876"/>
                </a:lnTo>
                <a:cubicBezTo>
                  <a:pt x="268314" y="6716016"/>
                  <a:pt x="302452" y="6557266"/>
                  <a:pt x="349407" y="6413248"/>
                </a:cubicBezTo>
                <a:lnTo>
                  <a:pt x="349279" y="6413248"/>
                </a:lnTo>
                <a:cubicBezTo>
                  <a:pt x="431006" y="6162296"/>
                  <a:pt x="528342" y="5916805"/>
                  <a:pt x="400168" y="5671061"/>
                </a:cubicBezTo>
                <a:cubicBezTo>
                  <a:pt x="253467" y="5389629"/>
                  <a:pt x="52705" y="5166489"/>
                  <a:pt x="86587" y="4880231"/>
                </a:cubicBezTo>
                <a:cubicBezTo>
                  <a:pt x="119836" y="4599689"/>
                  <a:pt x="413112" y="4407665"/>
                  <a:pt x="460194" y="4129154"/>
                </a:cubicBezTo>
                <a:cubicBezTo>
                  <a:pt x="509813" y="3835656"/>
                  <a:pt x="270852" y="3561337"/>
                  <a:pt x="279990" y="3263776"/>
                </a:cubicBezTo>
                <a:cubicBezTo>
                  <a:pt x="290269" y="2929385"/>
                  <a:pt x="606134" y="2670051"/>
                  <a:pt x="640271" y="2337184"/>
                </a:cubicBezTo>
                <a:cubicBezTo>
                  <a:pt x="667936" y="2067563"/>
                  <a:pt x="503976" y="1803276"/>
                  <a:pt x="542047" y="1534925"/>
                </a:cubicBezTo>
                <a:cubicBezTo>
                  <a:pt x="568189" y="1350902"/>
                  <a:pt x="685069" y="1194946"/>
                  <a:pt x="763496" y="1026544"/>
                </a:cubicBezTo>
                <a:cubicBezTo>
                  <a:pt x="920476" y="689867"/>
                  <a:pt x="901694" y="333632"/>
                  <a:pt x="786973" y="384"/>
                </a:cubicBezTo>
                <a:lnTo>
                  <a:pt x="219298" y="384"/>
                </a:lnTo>
                <a:close/>
              </a:path>
            </a:pathLst>
          </a:custGeom>
        </p:spPr>
        <p:txBody>
          <a:bodyPr wrap="square" anchor="ctr">
            <a:noAutofit/>
          </a:bodyPr>
          <a:lstStyle>
            <a:lvl1pPr marL="0" indent="0" algn="ctr">
              <a:buNone/>
              <a:defRPr>
                <a:solidFill>
                  <a:schemeClr val="tx2"/>
                </a:solidFill>
              </a:defRPr>
            </a:lvl1pPr>
          </a:lstStyle>
          <a:p>
            <a:r>
              <a:rPr lang="en-US" dirty="0"/>
              <a:t>Click to add image</a:t>
            </a:r>
          </a:p>
        </p:txBody>
      </p:sp>
      <p:sp>
        <p:nvSpPr>
          <p:cNvPr id="30" name="Date Placeholder 3">
            <a:extLst>
              <a:ext uri="{FF2B5EF4-FFF2-40B4-BE49-F238E27FC236}">
                <a16:creationId xmlns:a16="http://schemas.microsoft.com/office/drawing/2014/main" id="{78BC5561-5A55-8CF1-789F-B6D1C127FED0}"/>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31" name="Slide Number Placeholder 5">
            <a:extLst>
              <a:ext uri="{FF2B5EF4-FFF2-40B4-BE49-F238E27FC236}">
                <a16:creationId xmlns:a16="http://schemas.microsoft.com/office/drawing/2014/main" id="{C89D43A5-4832-2F32-0C95-77FDBCC72E1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149925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14545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4"/>
          </a:xfrm>
          <a:prstGeom prst="rect">
            <a:avLst/>
          </a:prstGeom>
        </p:spPr>
      </p:pic>
      <p:pic>
        <p:nvPicPr>
          <p:cNvPr id="4" name="Picture 3">
            <a:extLst>
              <a:ext uri="{FF2B5EF4-FFF2-40B4-BE49-F238E27FC236}">
                <a16:creationId xmlns:a16="http://schemas.microsoft.com/office/drawing/2014/main" id="{5F065779-AD59-C8F8-1769-A4690A395DA2}"/>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5" name="Title 1">
            <a:extLst>
              <a:ext uri="{FF2B5EF4-FFF2-40B4-BE49-F238E27FC236}">
                <a16:creationId xmlns:a16="http://schemas.microsoft.com/office/drawing/2014/main" id="{6E978F63-AB48-3B13-C044-BA3CF173CC86}"/>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6" name="Text Placeholder 17">
            <a:extLst>
              <a:ext uri="{FF2B5EF4-FFF2-40B4-BE49-F238E27FC236}">
                <a16:creationId xmlns:a16="http://schemas.microsoft.com/office/drawing/2014/main" id="{59837429-DDFB-4ACE-8954-3BD35823116F}"/>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67211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FE36E4F2-9727-AF13-4AEC-2061D386D0EA}"/>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15F5CB95-F8E0-926E-0871-B1FE1FD136B1}"/>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13B17F31-2C04-7BF4-B544-264271A99E00}"/>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250897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23391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20BF16D9-1E63-4FD7-79FD-D9C6B4CFB371}"/>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2C551074-733C-E19C-2C79-4C3EC8494E24}"/>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30A0F584-0F69-BA63-6B2E-8C2672085036}"/>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409319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image" Target="../media/image2.emf"/><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image" Target="../media/image8.jpe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theme" Target="../theme/theme2.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75A260-0220-C608-2126-4BA463B98E8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40C91C4-A359-CCCB-C1E3-5228F265B50D}"/>
              </a:ext>
            </a:extLst>
          </p:cNvPr>
          <p:cNvSpPr>
            <a:spLocks noGrp="1"/>
          </p:cNvSpPr>
          <p:nvPr>
            <p:ph type="title"/>
          </p:nvPr>
        </p:nvSpPr>
        <p:spPr>
          <a:xfrm>
            <a:off x="630396"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16" name="Footer Placeholder 15" hidden="1">
            <a:extLst>
              <a:ext uri="{FF2B5EF4-FFF2-40B4-BE49-F238E27FC236}">
                <a16:creationId xmlns:a16="http://schemas.microsoft.com/office/drawing/2014/main" id="{02F051BB-FB18-A077-9E2A-A49D99355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4" name="Date Placeholder 3">
            <a:extLst>
              <a:ext uri="{FF2B5EF4-FFF2-40B4-BE49-F238E27FC236}">
                <a16:creationId xmlns:a16="http://schemas.microsoft.com/office/drawing/2014/main" id="{575EB2BF-F0CC-F513-2DB5-304D403616A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5" name="Slide Number Placeholder 5">
            <a:extLst>
              <a:ext uri="{FF2B5EF4-FFF2-40B4-BE49-F238E27FC236}">
                <a16:creationId xmlns:a16="http://schemas.microsoft.com/office/drawing/2014/main" id="{27B0D92B-415F-B7E3-CA5C-9330F86D2BE1}"/>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7" name="Picture 6">
            <a:extLst>
              <a:ext uri="{FF2B5EF4-FFF2-40B4-BE49-F238E27FC236}">
                <a16:creationId xmlns:a16="http://schemas.microsoft.com/office/drawing/2014/main" id="{FA5C242E-2FA3-1576-2671-8A32AA9573AB}"/>
              </a:ext>
            </a:extLst>
          </p:cNvPr>
          <p:cNvPicPr>
            <a:picLocks noChangeAspect="1"/>
          </p:cNvPicPr>
          <p:nvPr userDrawn="1"/>
        </p:nvPicPr>
        <p:blipFill>
          <a:blip r:embed="rId8"/>
          <a:stretch>
            <a:fillRect/>
          </a:stretch>
        </p:blipFill>
        <p:spPr>
          <a:xfrm>
            <a:off x="457481" y="5747189"/>
            <a:ext cx="1397297" cy="798455"/>
          </a:xfrm>
          <a:prstGeom prst="rect">
            <a:avLst/>
          </a:prstGeom>
        </p:spPr>
      </p:pic>
    </p:spTree>
    <p:extLst>
      <p:ext uri="{BB962C8B-B14F-4D97-AF65-F5344CB8AC3E}">
        <p14:creationId xmlns:p14="http://schemas.microsoft.com/office/powerpoint/2010/main" val="146969693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62" r:id="rId3"/>
    <p:sldLayoutId id="2147483653" r:id="rId4"/>
    <p:sldLayoutId id="2147483671" r:id="rId5"/>
  </p:sldLayoutIdLst>
  <p:hf hdr="0" ftr="0"/>
  <p:txStyles>
    <p:titleStyle>
      <a:lvl1pPr algn="l" defTabSz="914400" rtl="0" eaLnBrk="1" latinLnBrk="0" hangingPunct="1">
        <a:lnSpc>
          <a:spcPct val="90000"/>
        </a:lnSpc>
        <a:spcBef>
          <a:spcPct val="0"/>
        </a:spcBef>
        <a:buNone/>
        <a:defRPr sz="3200" b="1" i="0" kern="1200">
          <a:solidFill>
            <a:srgbClr val="133F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75A260-0220-C608-2126-4BA463B98E85}"/>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Placeholder 1">
            <a:extLst>
              <a:ext uri="{FF2B5EF4-FFF2-40B4-BE49-F238E27FC236}">
                <a16:creationId xmlns:a16="http://schemas.microsoft.com/office/drawing/2014/main" id="{740C91C4-A359-CCCB-C1E3-5228F265B50D}"/>
              </a:ext>
            </a:extLst>
          </p:cNvPr>
          <p:cNvSpPr>
            <a:spLocks noGrp="1"/>
          </p:cNvSpPr>
          <p:nvPr>
            <p:ph type="title"/>
          </p:nvPr>
        </p:nvSpPr>
        <p:spPr>
          <a:xfrm>
            <a:off x="630396"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16" name="Footer Placeholder 15" hidden="1">
            <a:extLst>
              <a:ext uri="{FF2B5EF4-FFF2-40B4-BE49-F238E27FC236}">
                <a16:creationId xmlns:a16="http://schemas.microsoft.com/office/drawing/2014/main" id="{02F051BB-FB18-A077-9E2A-A49D99355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4" name="Date Placeholder 3">
            <a:extLst>
              <a:ext uri="{FF2B5EF4-FFF2-40B4-BE49-F238E27FC236}">
                <a16:creationId xmlns:a16="http://schemas.microsoft.com/office/drawing/2014/main" id="{575EB2BF-F0CC-F513-2DB5-304D403616A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5" name="Slide Number Placeholder 5">
            <a:extLst>
              <a:ext uri="{FF2B5EF4-FFF2-40B4-BE49-F238E27FC236}">
                <a16:creationId xmlns:a16="http://schemas.microsoft.com/office/drawing/2014/main" id="{27B0D92B-415F-B7E3-CA5C-9330F86D2BE1}"/>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7" name="Picture 6">
            <a:extLst>
              <a:ext uri="{FF2B5EF4-FFF2-40B4-BE49-F238E27FC236}">
                <a16:creationId xmlns:a16="http://schemas.microsoft.com/office/drawing/2014/main" id="{FA5C242E-2FA3-1576-2671-8A32AA9573AB}"/>
              </a:ext>
            </a:extLst>
          </p:cNvPr>
          <p:cNvPicPr>
            <a:picLocks noChangeAspect="1"/>
          </p:cNvPicPr>
          <p:nvPr userDrawn="1"/>
        </p:nvPicPr>
        <p:blipFill>
          <a:blip r:embed="rId37"/>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6338025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Lst>
  <p:hf hdr="0" ftr="0"/>
  <p:txStyles>
    <p:titleStyle>
      <a:lvl1pPr algn="l" defTabSz="914400" rtl="0" eaLnBrk="1" latinLnBrk="0" hangingPunct="1">
        <a:lnSpc>
          <a:spcPct val="90000"/>
        </a:lnSpc>
        <a:spcBef>
          <a:spcPct val="0"/>
        </a:spcBef>
        <a:buNone/>
        <a:defRPr sz="3200" b="1" i="0" kern="1200">
          <a:solidFill>
            <a:srgbClr val="133F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A142-B28F-B279-67B3-93171F43AAFA}"/>
              </a:ext>
            </a:extLst>
          </p:cNvPr>
          <p:cNvSpPr>
            <a:spLocks noGrp="1"/>
          </p:cNvSpPr>
          <p:nvPr>
            <p:ph type="ctrTitle"/>
          </p:nvPr>
        </p:nvSpPr>
        <p:spPr>
          <a:xfrm>
            <a:off x="3383103" y="1486957"/>
            <a:ext cx="5425793" cy="1346791"/>
          </a:xfrm>
        </p:spPr>
        <p:txBody>
          <a:bodyPr anchor="t">
            <a:normAutofit fontScale="90000"/>
          </a:bodyPr>
          <a:lstStyle/>
          <a:p>
            <a:r>
              <a:rPr lang="en-US" dirty="0"/>
              <a:t>HSI portfolio</a:t>
            </a:r>
            <a:br>
              <a:rPr lang="en-US" dirty="0"/>
            </a:br>
            <a:r>
              <a:rPr lang="en-US" dirty="0"/>
              <a:t>Pulse Results</a:t>
            </a:r>
          </a:p>
        </p:txBody>
      </p:sp>
      <p:sp>
        <p:nvSpPr>
          <p:cNvPr id="3" name="Text Placeholder 2">
            <a:extLst>
              <a:ext uri="{FF2B5EF4-FFF2-40B4-BE49-F238E27FC236}">
                <a16:creationId xmlns:a16="http://schemas.microsoft.com/office/drawing/2014/main" id="{50255EB5-4FFD-18F8-C174-2851F68D0F6A}"/>
              </a:ext>
            </a:extLst>
          </p:cNvPr>
          <p:cNvSpPr>
            <a:spLocks noGrp="1"/>
          </p:cNvSpPr>
          <p:nvPr>
            <p:ph type="body" sz="quarter" idx="10"/>
          </p:nvPr>
        </p:nvSpPr>
        <p:spPr>
          <a:xfrm>
            <a:off x="3383102" y="3023258"/>
            <a:ext cx="5425794" cy="762000"/>
          </a:xfrm>
        </p:spPr>
        <p:txBody>
          <a:bodyPr>
            <a:normAutofit/>
          </a:bodyPr>
          <a:lstStyle/>
          <a:p>
            <a:r>
              <a:rPr lang="en-US" dirty="0"/>
              <a:t>October 2025</a:t>
            </a:r>
          </a:p>
        </p:txBody>
      </p:sp>
    </p:spTree>
    <p:extLst>
      <p:ext uri="{BB962C8B-B14F-4D97-AF65-F5344CB8AC3E}">
        <p14:creationId xmlns:p14="http://schemas.microsoft.com/office/powerpoint/2010/main" val="362680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728F-1FF6-4F6A-73EE-6AD98EDB5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E15DB-CD56-9337-9D9D-648E9EA0F54D}"/>
              </a:ext>
            </a:extLst>
          </p:cNvPr>
          <p:cNvSpPr>
            <a:spLocks noGrp="1"/>
          </p:cNvSpPr>
          <p:nvPr>
            <p:ph type="title"/>
          </p:nvPr>
        </p:nvSpPr>
        <p:spPr>
          <a:xfrm>
            <a:off x="152459" y="441953"/>
            <a:ext cx="10634472" cy="1325563"/>
          </a:xfrm>
        </p:spPr>
        <p:txBody>
          <a:bodyPr>
            <a:normAutofit/>
          </a:bodyPr>
          <a:lstStyle/>
          <a:p>
            <a:r>
              <a:rPr lang="en-US" dirty="0"/>
              <a:t>Change management feedback around the office move - positives</a:t>
            </a:r>
            <a:endParaRPr lang="en-AU" sz="2000" b="0" dirty="0"/>
          </a:p>
        </p:txBody>
      </p:sp>
      <p:sp>
        <p:nvSpPr>
          <p:cNvPr id="4" name="Slide Number Placeholder 3">
            <a:extLst>
              <a:ext uri="{FF2B5EF4-FFF2-40B4-BE49-F238E27FC236}">
                <a16:creationId xmlns:a16="http://schemas.microsoft.com/office/drawing/2014/main" id="{BD94B022-3E6F-7D92-59BE-7AFE490F3296}"/>
              </a:ext>
            </a:extLst>
          </p:cNvPr>
          <p:cNvSpPr>
            <a:spLocks noGrp="1"/>
          </p:cNvSpPr>
          <p:nvPr>
            <p:ph type="sldNum" sz="quarter" idx="4"/>
          </p:nvPr>
        </p:nvSpPr>
        <p:spPr/>
        <p:txBody>
          <a:bodyPr/>
          <a:lstStyle/>
          <a:p>
            <a:r>
              <a:rPr lang="en-AU"/>
              <a:t>|  </a:t>
            </a:r>
            <a:fld id="{A2EC6176-1937-4208-B8F4-3FBA596057BD}" type="slidenum">
              <a:rPr lang="en-AU" smtClean="0"/>
              <a:pPr/>
              <a:t>10</a:t>
            </a:fld>
            <a:endParaRPr lang="en-AU" dirty="0"/>
          </a:p>
        </p:txBody>
      </p:sp>
      <p:sp>
        <p:nvSpPr>
          <p:cNvPr id="3" name="TextBox 2">
            <a:extLst>
              <a:ext uri="{FF2B5EF4-FFF2-40B4-BE49-F238E27FC236}">
                <a16:creationId xmlns:a16="http://schemas.microsoft.com/office/drawing/2014/main" id="{930772B2-0F8B-9771-E59C-8BEACB240135}"/>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6" name="TextBox 5">
            <a:extLst>
              <a:ext uri="{FF2B5EF4-FFF2-40B4-BE49-F238E27FC236}">
                <a16:creationId xmlns:a16="http://schemas.microsoft.com/office/drawing/2014/main" id="{5D19948E-CE77-842D-4326-05BC422B828E}"/>
              </a:ext>
            </a:extLst>
          </p:cNvPr>
          <p:cNvSpPr txBox="1"/>
          <p:nvPr/>
        </p:nvSpPr>
        <p:spPr>
          <a:xfrm>
            <a:off x="152459" y="1337734"/>
            <a:ext cx="11588437" cy="5355312"/>
          </a:xfrm>
          <a:prstGeom prst="rect">
            <a:avLst/>
          </a:prstGeom>
          <a:noFill/>
        </p:spPr>
        <p:txBody>
          <a:bodyPr wrap="square">
            <a:spAutoFit/>
          </a:bodyPr>
          <a:lstStyle/>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r>
              <a:rPr lang="en-US" dirty="0">
                <a:solidFill>
                  <a:schemeClr val="bg2"/>
                </a:solidFill>
              </a:rPr>
              <a:t>A culture of trust has grown stronger as leaders have communicated decisions openly and invited staff to contribute their perspectives.</a:t>
            </a:r>
          </a:p>
          <a:p>
            <a:pPr marL="285750" indent="-285750">
              <a:buFont typeface="Arial" panose="020B0604020202020204" pitchFamily="34" charset="0"/>
              <a:buChar char="•"/>
            </a:pPr>
            <a:r>
              <a:rPr lang="en-US" dirty="0">
                <a:solidFill>
                  <a:schemeClr val="bg2"/>
                </a:solidFill>
              </a:rPr>
              <a:t>Having been through two relocations at my last place of work, I'm finding the management of the BNPHN move really transparent, well </a:t>
            </a:r>
            <a:r>
              <a:rPr lang="en-US" dirty="0" err="1">
                <a:solidFill>
                  <a:schemeClr val="bg2"/>
                </a:solidFill>
              </a:rPr>
              <a:t>organised</a:t>
            </a:r>
            <a:r>
              <a:rPr lang="en-US" dirty="0">
                <a:solidFill>
                  <a:schemeClr val="bg2"/>
                </a:solidFill>
              </a:rPr>
              <a:t> &amp; communicated.  It's been easy to find out details for some of the less talked about things, such as when the Coles account might be closed. </a:t>
            </a:r>
          </a:p>
          <a:p>
            <a:pPr marL="285750" indent="-285750">
              <a:buFont typeface="Arial" panose="020B0604020202020204" pitchFamily="34" charset="0"/>
              <a:buChar char="•"/>
            </a:pPr>
            <a:r>
              <a:rPr lang="en-US" dirty="0">
                <a:solidFill>
                  <a:schemeClr val="bg2"/>
                </a:solidFill>
              </a:rPr>
              <a:t>I think the change management process has been executed quite well. It would have been good for additional options for feedback, especially regarding the layout, but I think it has been carried out effectively, especially given the short timeframe</a:t>
            </a:r>
          </a:p>
          <a:p>
            <a:pPr marL="285750" indent="-285750">
              <a:buFont typeface="Arial" panose="020B0604020202020204" pitchFamily="34" charset="0"/>
              <a:buChar char="•"/>
            </a:pPr>
            <a:r>
              <a:rPr lang="en-US" dirty="0">
                <a:solidFill>
                  <a:schemeClr val="bg2"/>
                </a:solidFill>
              </a:rPr>
              <a:t>There has been obvious transparency, prompt updates, communication, as well as consultation where required, and good use of champions/leaders. </a:t>
            </a:r>
          </a:p>
          <a:p>
            <a:pPr marL="285750" indent="-285750">
              <a:buFont typeface="Arial" panose="020B0604020202020204" pitchFamily="34" charset="0"/>
              <a:buChar char="•"/>
            </a:pPr>
            <a:r>
              <a:rPr lang="en-US" dirty="0">
                <a:solidFill>
                  <a:schemeClr val="bg2"/>
                </a:solidFill>
              </a:rPr>
              <a:t>Staff have been consulted and updated throughout the entire process. Multiple opportunities for staff to provide feedback are available and support is being provide to those that need it (i.e. people needing support with public transport). Very appreciative of the organization’s efforts so far. </a:t>
            </a:r>
          </a:p>
          <a:p>
            <a:pPr marL="285750" indent="-285750">
              <a:buFont typeface="Arial" panose="020B0604020202020204" pitchFamily="34" charset="0"/>
              <a:buChar char="•"/>
            </a:pPr>
            <a:r>
              <a:rPr lang="en-US" dirty="0">
                <a:solidFill>
                  <a:schemeClr val="bg2"/>
                </a:solidFill>
              </a:rPr>
              <a:t>I feel informed and engaged in the process. Transparency is important and the FAQs and regular meetings have helped. If the PHN doesn't know the answer to a staff question, the question is addressed in a timely manner and communicated.</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AU" dirty="0">
              <a:solidFill>
                <a:schemeClr val="bg2"/>
              </a:solidFill>
            </a:endParaRPr>
          </a:p>
        </p:txBody>
      </p:sp>
    </p:spTree>
    <p:extLst>
      <p:ext uri="{BB962C8B-B14F-4D97-AF65-F5344CB8AC3E}">
        <p14:creationId xmlns:p14="http://schemas.microsoft.com/office/powerpoint/2010/main" val="3350928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ADA00-1094-33A8-D6FF-088B3BF7E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C18CC-8F9E-80F9-DF26-77E5F1AB5A10}"/>
              </a:ext>
            </a:extLst>
          </p:cNvPr>
          <p:cNvSpPr>
            <a:spLocks noGrp="1"/>
          </p:cNvSpPr>
          <p:nvPr>
            <p:ph type="title"/>
          </p:nvPr>
        </p:nvSpPr>
        <p:spPr>
          <a:xfrm>
            <a:off x="253043" y="465975"/>
            <a:ext cx="10634472" cy="1325563"/>
          </a:xfrm>
        </p:spPr>
        <p:txBody>
          <a:bodyPr>
            <a:normAutofit/>
          </a:bodyPr>
          <a:lstStyle/>
          <a:p>
            <a:r>
              <a:rPr lang="en-US" dirty="0"/>
              <a:t>Change management feedback around the office move – positives</a:t>
            </a:r>
            <a:endParaRPr lang="en-AU" sz="2000" b="0" dirty="0"/>
          </a:p>
        </p:txBody>
      </p:sp>
      <p:sp>
        <p:nvSpPr>
          <p:cNvPr id="4" name="Slide Number Placeholder 3">
            <a:extLst>
              <a:ext uri="{FF2B5EF4-FFF2-40B4-BE49-F238E27FC236}">
                <a16:creationId xmlns:a16="http://schemas.microsoft.com/office/drawing/2014/main" id="{11C3B27A-D268-CE1F-B91F-871C1D570A77}"/>
              </a:ext>
            </a:extLst>
          </p:cNvPr>
          <p:cNvSpPr>
            <a:spLocks noGrp="1"/>
          </p:cNvSpPr>
          <p:nvPr>
            <p:ph type="sldNum" sz="quarter" idx="4"/>
          </p:nvPr>
        </p:nvSpPr>
        <p:spPr/>
        <p:txBody>
          <a:bodyPr/>
          <a:lstStyle/>
          <a:p>
            <a:r>
              <a:rPr lang="en-AU"/>
              <a:t>|  </a:t>
            </a:r>
            <a:fld id="{A2EC6176-1937-4208-B8F4-3FBA596057BD}" type="slidenum">
              <a:rPr lang="en-AU" smtClean="0"/>
              <a:pPr/>
              <a:t>11</a:t>
            </a:fld>
            <a:endParaRPr lang="en-AU" dirty="0"/>
          </a:p>
        </p:txBody>
      </p:sp>
      <p:sp>
        <p:nvSpPr>
          <p:cNvPr id="3" name="TextBox 2">
            <a:extLst>
              <a:ext uri="{FF2B5EF4-FFF2-40B4-BE49-F238E27FC236}">
                <a16:creationId xmlns:a16="http://schemas.microsoft.com/office/drawing/2014/main" id="{48F4CAFD-17A3-5CA7-937E-D2CC1F22F082}"/>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6" name="TextBox 5">
            <a:extLst>
              <a:ext uri="{FF2B5EF4-FFF2-40B4-BE49-F238E27FC236}">
                <a16:creationId xmlns:a16="http://schemas.microsoft.com/office/drawing/2014/main" id="{AF08AEC9-5E38-5C45-FE4F-198456E77390}"/>
              </a:ext>
            </a:extLst>
          </p:cNvPr>
          <p:cNvSpPr txBox="1"/>
          <p:nvPr/>
        </p:nvSpPr>
        <p:spPr>
          <a:xfrm>
            <a:off x="152459" y="1654378"/>
            <a:ext cx="11588437" cy="424731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2"/>
                </a:solidFill>
              </a:rPr>
              <a:t>The executive team have communicated regularly with staff and have been very transparent. Provided opportunities to ask questions, been clear about what we don't yet know. Set up effective working group. Identified a Project Lead that is doing a fantastic job of coordinating such a huge task. Well done to everyone involved! </a:t>
            </a:r>
          </a:p>
          <a:p>
            <a:pPr marL="285750" indent="-285750">
              <a:buFont typeface="Arial" panose="020B0604020202020204" pitchFamily="34" charset="0"/>
              <a:buChar char="•"/>
            </a:pPr>
            <a:r>
              <a:rPr lang="en-US" dirty="0">
                <a:solidFill>
                  <a:schemeClr val="bg2"/>
                </a:solidFill>
              </a:rPr>
              <a:t>Great delivery by Project Lead - her presentation was perfect - giving the right amount of information, yet ensuring we don't get bogged down.</a:t>
            </a:r>
          </a:p>
          <a:p>
            <a:pPr marL="285750" indent="-285750">
              <a:buFont typeface="Arial" panose="020B0604020202020204" pitchFamily="34" charset="0"/>
              <a:buChar char="•"/>
            </a:pPr>
            <a:r>
              <a:rPr lang="en-US" dirty="0">
                <a:solidFill>
                  <a:schemeClr val="bg2"/>
                </a:solidFill>
              </a:rPr>
              <a:t>I rated the change management as excellent because the PHN working groups and Exec have consistently responded to any office relocation queries, actively sought feedback, and ensured staff are well-informed. Thank you for your efforts in ensuring everyone stays up to date!</a:t>
            </a:r>
          </a:p>
          <a:p>
            <a:pPr marL="285750" indent="-285750">
              <a:buFont typeface="Arial" panose="020B0604020202020204" pitchFamily="34" charset="0"/>
              <a:buChar char="•"/>
            </a:pPr>
            <a:r>
              <a:rPr lang="en-US" dirty="0">
                <a:solidFill>
                  <a:schemeClr val="bg2"/>
                </a:solidFill>
              </a:rPr>
              <a:t>It was done well and we have been actively involved. </a:t>
            </a:r>
          </a:p>
          <a:p>
            <a:pPr marL="285750" indent="-285750">
              <a:buFont typeface="Arial" panose="020B0604020202020204" pitchFamily="34" charset="0"/>
              <a:buChar char="•"/>
            </a:pPr>
            <a:r>
              <a:rPr lang="en-US" dirty="0">
                <a:solidFill>
                  <a:schemeClr val="bg2"/>
                </a:solidFill>
              </a:rPr>
              <a:t>There has been lots of commination and transparency, opportunities for Q &amp; A's and individual circumstances are considered and supported - although it's been made clear that decisions ultimately must be made for best business case </a:t>
            </a:r>
          </a:p>
          <a:p>
            <a:pPr marL="285750" indent="-285750">
              <a:buFont typeface="Arial" panose="020B0604020202020204" pitchFamily="34" charset="0"/>
              <a:buChar char="•"/>
            </a:pPr>
            <a:r>
              <a:rPr lang="en-US" dirty="0">
                <a:solidFill>
                  <a:schemeClr val="bg2"/>
                </a:solidFill>
              </a:rPr>
              <a:t>Clear communication with people receiving the same information at the same time.</a:t>
            </a:r>
          </a:p>
          <a:p>
            <a:pPr marL="285750" indent="-285750">
              <a:buFont typeface="Arial" panose="020B0604020202020204" pitchFamily="34" charset="0"/>
              <a:buChar char="•"/>
            </a:pPr>
            <a:r>
              <a:rPr lang="en-US" dirty="0">
                <a:solidFill>
                  <a:schemeClr val="bg2"/>
                </a:solidFill>
              </a:rPr>
              <a:t>Regular updates and communication have been appreciated. Thanks for everything. </a:t>
            </a:r>
          </a:p>
        </p:txBody>
      </p:sp>
    </p:spTree>
    <p:extLst>
      <p:ext uri="{BB962C8B-B14F-4D97-AF65-F5344CB8AC3E}">
        <p14:creationId xmlns:p14="http://schemas.microsoft.com/office/powerpoint/2010/main" val="335576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0B6B-34AE-F623-85E7-840BC509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7BE5C-2E47-C383-5FF4-6CB17E462E1F}"/>
              </a:ext>
            </a:extLst>
          </p:cNvPr>
          <p:cNvSpPr>
            <a:spLocks noGrp="1"/>
          </p:cNvSpPr>
          <p:nvPr>
            <p:ph type="title"/>
          </p:nvPr>
        </p:nvSpPr>
        <p:spPr>
          <a:xfrm>
            <a:off x="253043" y="465975"/>
            <a:ext cx="10634472" cy="1325563"/>
          </a:xfrm>
        </p:spPr>
        <p:txBody>
          <a:bodyPr>
            <a:normAutofit/>
          </a:bodyPr>
          <a:lstStyle/>
          <a:p>
            <a:r>
              <a:rPr lang="en-US" dirty="0"/>
              <a:t>Change management feedback around the office move – positives</a:t>
            </a:r>
            <a:endParaRPr lang="en-AU" sz="2000" b="0" dirty="0"/>
          </a:p>
        </p:txBody>
      </p:sp>
      <p:sp>
        <p:nvSpPr>
          <p:cNvPr id="4" name="Slide Number Placeholder 3">
            <a:extLst>
              <a:ext uri="{FF2B5EF4-FFF2-40B4-BE49-F238E27FC236}">
                <a16:creationId xmlns:a16="http://schemas.microsoft.com/office/drawing/2014/main" id="{A7F2CB5E-4085-6E9C-5FD5-B7A00B97767F}"/>
              </a:ext>
            </a:extLst>
          </p:cNvPr>
          <p:cNvSpPr>
            <a:spLocks noGrp="1"/>
          </p:cNvSpPr>
          <p:nvPr>
            <p:ph type="sldNum" sz="quarter" idx="4"/>
          </p:nvPr>
        </p:nvSpPr>
        <p:spPr/>
        <p:txBody>
          <a:bodyPr/>
          <a:lstStyle/>
          <a:p>
            <a:r>
              <a:rPr lang="en-AU"/>
              <a:t>|  </a:t>
            </a:r>
            <a:fld id="{A2EC6176-1937-4208-B8F4-3FBA596057BD}" type="slidenum">
              <a:rPr lang="en-AU" smtClean="0"/>
              <a:pPr/>
              <a:t>12</a:t>
            </a:fld>
            <a:endParaRPr lang="en-AU" dirty="0"/>
          </a:p>
        </p:txBody>
      </p:sp>
      <p:sp>
        <p:nvSpPr>
          <p:cNvPr id="3" name="TextBox 2">
            <a:extLst>
              <a:ext uri="{FF2B5EF4-FFF2-40B4-BE49-F238E27FC236}">
                <a16:creationId xmlns:a16="http://schemas.microsoft.com/office/drawing/2014/main" id="{D9F9EEFA-5DE5-84EC-8BA4-C250F44CB9D3}"/>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6" name="TextBox 5">
            <a:extLst>
              <a:ext uri="{FF2B5EF4-FFF2-40B4-BE49-F238E27FC236}">
                <a16:creationId xmlns:a16="http://schemas.microsoft.com/office/drawing/2014/main" id="{8DC18C30-391B-73C3-66B3-7339FFC52CB8}"/>
              </a:ext>
            </a:extLst>
          </p:cNvPr>
          <p:cNvSpPr txBox="1"/>
          <p:nvPr/>
        </p:nvSpPr>
        <p:spPr>
          <a:xfrm>
            <a:off x="152459" y="1654378"/>
            <a:ext cx="11588437" cy="2862322"/>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2"/>
                </a:solidFill>
              </a:rPr>
              <a:t>The executive team have communicated regularly with staff and have been very transparent. Provided opportunities to ask questions, been clear about what we don't yet know. Set up effective working group. Identified a Project Lead that is doing a fantastic job of coordinating such a huge task. Well done to everyone involved! </a:t>
            </a:r>
          </a:p>
          <a:p>
            <a:pPr marL="285750" indent="-285750">
              <a:buFont typeface="Arial" panose="020B0604020202020204" pitchFamily="34" charset="0"/>
              <a:buChar char="•"/>
            </a:pPr>
            <a:r>
              <a:rPr lang="en-US" dirty="0">
                <a:solidFill>
                  <a:schemeClr val="bg2"/>
                </a:solidFill>
              </a:rPr>
              <a:t>Great delivery by Debbie. Her presentation was perfect - giving the right amount of information, yet ensuring we don't get bogged down.</a:t>
            </a:r>
          </a:p>
          <a:p>
            <a:pPr marL="285750" indent="-285750">
              <a:buFont typeface="Arial" panose="020B0604020202020204" pitchFamily="34" charset="0"/>
              <a:buChar char="•"/>
            </a:pPr>
            <a:r>
              <a:rPr lang="en-US" dirty="0">
                <a:solidFill>
                  <a:schemeClr val="bg2"/>
                </a:solidFill>
              </a:rPr>
              <a:t>I think there was more than enough "consulting", I think we are at an "inform" stage, and ongoing communication when we have more information will be fine/enough. </a:t>
            </a:r>
          </a:p>
          <a:p>
            <a:pPr marL="285750" indent="-285750">
              <a:buFont typeface="Arial" panose="020B0604020202020204" pitchFamily="34" charset="0"/>
              <a:buChar char="•"/>
            </a:pPr>
            <a:r>
              <a:rPr lang="en-US" dirty="0">
                <a:solidFill>
                  <a:schemeClr val="bg2"/>
                </a:solidFill>
              </a:rPr>
              <a:t>The change management was well done overall </a:t>
            </a:r>
          </a:p>
          <a:p>
            <a:pPr marL="285750" indent="-285750">
              <a:buFont typeface="Arial" panose="020B0604020202020204" pitchFamily="34" charset="0"/>
              <a:buChar char="•"/>
            </a:pPr>
            <a:r>
              <a:rPr lang="en-US" dirty="0">
                <a:solidFill>
                  <a:schemeClr val="bg2"/>
                </a:solidFill>
              </a:rPr>
              <a:t>Great feedback and progress reports. I feel included in decision making.</a:t>
            </a:r>
          </a:p>
        </p:txBody>
      </p:sp>
    </p:spTree>
    <p:extLst>
      <p:ext uri="{BB962C8B-B14F-4D97-AF65-F5344CB8AC3E}">
        <p14:creationId xmlns:p14="http://schemas.microsoft.com/office/powerpoint/2010/main" val="59749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C8E40-7762-B7B3-8C68-559827328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E7E14-70CE-D290-5789-37D3400827D1}"/>
              </a:ext>
            </a:extLst>
          </p:cNvPr>
          <p:cNvSpPr>
            <a:spLocks noGrp="1"/>
          </p:cNvSpPr>
          <p:nvPr>
            <p:ph type="title"/>
          </p:nvPr>
        </p:nvSpPr>
        <p:spPr>
          <a:xfrm>
            <a:off x="152459" y="667143"/>
            <a:ext cx="10634472" cy="1325563"/>
          </a:xfrm>
        </p:spPr>
        <p:txBody>
          <a:bodyPr>
            <a:normAutofit/>
          </a:bodyPr>
          <a:lstStyle/>
          <a:p>
            <a:r>
              <a:rPr lang="en-US" dirty="0"/>
              <a:t>Change management feedback around the office move – for improvement</a:t>
            </a:r>
            <a:endParaRPr lang="en-AU" sz="2000" b="0" dirty="0"/>
          </a:p>
        </p:txBody>
      </p:sp>
      <p:sp>
        <p:nvSpPr>
          <p:cNvPr id="4" name="Slide Number Placeholder 3">
            <a:extLst>
              <a:ext uri="{FF2B5EF4-FFF2-40B4-BE49-F238E27FC236}">
                <a16:creationId xmlns:a16="http://schemas.microsoft.com/office/drawing/2014/main" id="{4BB05CB6-61EF-43FA-9BF3-D966B677A5D5}"/>
              </a:ext>
            </a:extLst>
          </p:cNvPr>
          <p:cNvSpPr>
            <a:spLocks noGrp="1"/>
          </p:cNvSpPr>
          <p:nvPr>
            <p:ph type="sldNum" sz="quarter" idx="4"/>
          </p:nvPr>
        </p:nvSpPr>
        <p:spPr/>
        <p:txBody>
          <a:bodyPr/>
          <a:lstStyle/>
          <a:p>
            <a:r>
              <a:rPr lang="en-AU"/>
              <a:t>|  </a:t>
            </a:r>
            <a:fld id="{A2EC6176-1937-4208-B8F4-3FBA596057BD}" type="slidenum">
              <a:rPr lang="en-AU" smtClean="0"/>
              <a:pPr/>
              <a:t>13</a:t>
            </a:fld>
            <a:endParaRPr lang="en-AU" dirty="0"/>
          </a:p>
        </p:txBody>
      </p:sp>
      <p:sp>
        <p:nvSpPr>
          <p:cNvPr id="3" name="TextBox 2">
            <a:extLst>
              <a:ext uri="{FF2B5EF4-FFF2-40B4-BE49-F238E27FC236}">
                <a16:creationId xmlns:a16="http://schemas.microsoft.com/office/drawing/2014/main" id="{3A4A8717-DED1-E36B-64D6-920C3668BA9F}"/>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6" name="TextBox 5">
            <a:extLst>
              <a:ext uri="{FF2B5EF4-FFF2-40B4-BE49-F238E27FC236}">
                <a16:creationId xmlns:a16="http://schemas.microsoft.com/office/drawing/2014/main" id="{4737EC78-3567-BD73-FD35-53297EE7B65F}"/>
              </a:ext>
            </a:extLst>
          </p:cNvPr>
          <p:cNvSpPr txBox="1"/>
          <p:nvPr/>
        </p:nvSpPr>
        <p:spPr>
          <a:xfrm>
            <a:off x="152459" y="1653375"/>
            <a:ext cx="11588437" cy="3693319"/>
          </a:xfrm>
          <a:prstGeom prst="rect">
            <a:avLst/>
          </a:prstGeom>
          <a:noFill/>
        </p:spPr>
        <p:txBody>
          <a:bodyPr wrap="square">
            <a:spAutoFit/>
          </a:bodyPr>
          <a:lstStyle/>
          <a:p>
            <a:endParaRPr lang="en-US" dirty="0">
              <a:solidFill>
                <a:schemeClr val="bg2"/>
              </a:solidFill>
            </a:endParaRPr>
          </a:p>
          <a:p>
            <a:pPr marL="285750" indent="-285750">
              <a:buFont typeface="Arial" panose="020B0604020202020204" pitchFamily="34" charset="0"/>
              <a:buChar char="•"/>
            </a:pPr>
            <a:r>
              <a:rPr lang="en-US" dirty="0">
                <a:solidFill>
                  <a:schemeClr val="bg2"/>
                </a:solidFill>
              </a:rPr>
              <a:t>The only thing I think could have been improved is it seems the working groups membership has been decided for us. Initially we were told there will working groups and people will have an opportunity to get involved, and I was looking forward to get stuck in, but there was no invitation for each of the groups. This is a minor thing.</a:t>
            </a:r>
          </a:p>
          <a:p>
            <a:pPr marL="285750" indent="-285750">
              <a:buFont typeface="Arial" panose="020B0604020202020204" pitchFamily="34" charset="0"/>
              <a:buChar char="•"/>
            </a:pPr>
            <a:r>
              <a:rPr lang="en-US" dirty="0">
                <a:solidFill>
                  <a:schemeClr val="bg2"/>
                </a:solidFill>
              </a:rPr>
              <a:t>I do feel like we should just get on with it now. Furniture, video updates are not needed. Perhaps, we could have an org open day when the new space is ready. Everyone comes into the office for wine trolley.</a:t>
            </a:r>
          </a:p>
          <a:p>
            <a:pPr marL="285750" indent="-285750">
              <a:buFont typeface="Arial" panose="020B0604020202020204" pitchFamily="34" charset="0"/>
              <a:buChar char="•"/>
            </a:pPr>
            <a:r>
              <a:rPr lang="en-US" dirty="0">
                <a:solidFill>
                  <a:schemeClr val="bg2"/>
                </a:solidFill>
              </a:rPr>
              <a:t>I think there are a lot of bureaucratic barriers that make it difficult to get jobs done efficiently and quickly. </a:t>
            </a:r>
          </a:p>
          <a:p>
            <a:pPr marL="285750" indent="-285750">
              <a:buFont typeface="Arial" panose="020B0604020202020204" pitchFamily="34" charset="0"/>
              <a:buChar char="•"/>
            </a:pPr>
            <a:r>
              <a:rPr lang="en-US" dirty="0">
                <a:solidFill>
                  <a:schemeClr val="bg2"/>
                </a:solidFill>
              </a:rPr>
              <a:t>The company car should have been sold via an open bidding process, rather than emailing aimlessly when you might already have been outbid and wasting your time.</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AU" dirty="0">
              <a:solidFill>
                <a:schemeClr val="bg2"/>
              </a:solidFill>
            </a:endParaRPr>
          </a:p>
        </p:txBody>
      </p:sp>
    </p:spTree>
    <p:extLst>
      <p:ext uri="{BB962C8B-B14F-4D97-AF65-F5344CB8AC3E}">
        <p14:creationId xmlns:p14="http://schemas.microsoft.com/office/powerpoint/2010/main" val="3448279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1D956-5BB9-4410-0293-EE151DB67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AE291-3C64-10B6-AD4B-8D7BAA202810}"/>
              </a:ext>
            </a:extLst>
          </p:cNvPr>
          <p:cNvSpPr>
            <a:spLocks noGrp="1"/>
          </p:cNvSpPr>
          <p:nvPr>
            <p:ph type="title"/>
          </p:nvPr>
        </p:nvSpPr>
        <p:spPr>
          <a:xfrm>
            <a:off x="0" y="148222"/>
            <a:ext cx="10634472" cy="1325563"/>
          </a:xfrm>
        </p:spPr>
        <p:txBody>
          <a:bodyPr>
            <a:normAutofit/>
          </a:bodyPr>
          <a:lstStyle/>
          <a:p>
            <a:r>
              <a:rPr lang="en-US" dirty="0"/>
              <a:t> Area Comments - positive</a:t>
            </a:r>
            <a:endParaRPr lang="en-AU" b="0" dirty="0"/>
          </a:p>
        </p:txBody>
      </p:sp>
      <p:sp>
        <p:nvSpPr>
          <p:cNvPr id="4" name="Slide Number Placeholder 3">
            <a:extLst>
              <a:ext uri="{FF2B5EF4-FFF2-40B4-BE49-F238E27FC236}">
                <a16:creationId xmlns:a16="http://schemas.microsoft.com/office/drawing/2014/main" id="{60CAA772-5A56-DF0D-FF36-BAA5108DB840}"/>
              </a:ext>
            </a:extLst>
          </p:cNvPr>
          <p:cNvSpPr>
            <a:spLocks noGrp="1"/>
          </p:cNvSpPr>
          <p:nvPr>
            <p:ph type="sldNum" sz="quarter" idx="4"/>
          </p:nvPr>
        </p:nvSpPr>
        <p:spPr/>
        <p:txBody>
          <a:bodyPr/>
          <a:lstStyle/>
          <a:p>
            <a:r>
              <a:rPr lang="en-AU"/>
              <a:t>|  </a:t>
            </a:r>
            <a:fld id="{A2EC6176-1937-4208-B8F4-3FBA596057BD}" type="slidenum">
              <a:rPr lang="en-AU" smtClean="0"/>
              <a:pPr/>
              <a:t>14</a:t>
            </a:fld>
            <a:endParaRPr lang="en-AU" dirty="0"/>
          </a:p>
        </p:txBody>
      </p:sp>
      <p:sp>
        <p:nvSpPr>
          <p:cNvPr id="3" name="TextBox 2">
            <a:extLst>
              <a:ext uri="{FF2B5EF4-FFF2-40B4-BE49-F238E27FC236}">
                <a16:creationId xmlns:a16="http://schemas.microsoft.com/office/drawing/2014/main" id="{2DE30D4D-E3BF-D8A9-0964-31A2B81268BF}"/>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6" name="TextBox 5">
            <a:extLst>
              <a:ext uri="{FF2B5EF4-FFF2-40B4-BE49-F238E27FC236}">
                <a16:creationId xmlns:a16="http://schemas.microsoft.com/office/drawing/2014/main" id="{A6954878-DD1B-0F5D-CF72-802E1A3EB8EF}"/>
              </a:ext>
            </a:extLst>
          </p:cNvPr>
          <p:cNvSpPr txBox="1"/>
          <p:nvPr/>
        </p:nvSpPr>
        <p:spPr>
          <a:xfrm>
            <a:off x="283464" y="1388199"/>
            <a:ext cx="10991087" cy="369331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2"/>
                </a:solidFill>
              </a:rPr>
              <a:t>Good Managers make all the difference.</a:t>
            </a:r>
          </a:p>
          <a:p>
            <a:pPr marL="285750" indent="-285750">
              <a:buFont typeface="Arial" panose="020B0604020202020204" pitchFamily="34" charset="0"/>
              <a:buChar char="•"/>
            </a:pPr>
            <a:r>
              <a:rPr lang="en-US" dirty="0">
                <a:solidFill>
                  <a:schemeClr val="bg2"/>
                </a:solidFill>
              </a:rPr>
              <a:t>Thank you for making the PHN a great place to work.</a:t>
            </a:r>
          </a:p>
          <a:p>
            <a:pPr marL="285750" indent="-285750">
              <a:buFont typeface="Arial" panose="020B0604020202020204" pitchFamily="34" charset="0"/>
              <a:buChar char="•"/>
            </a:pPr>
            <a:r>
              <a:rPr lang="en-US" dirty="0">
                <a:solidFill>
                  <a:schemeClr val="bg2"/>
                </a:solidFill>
              </a:rPr>
              <a:t>Brisbane North PHN is truly a fantastic place to work and I very grateful for how the </a:t>
            </a:r>
            <a:r>
              <a:rPr lang="en-US" dirty="0" err="1">
                <a:solidFill>
                  <a:schemeClr val="bg2"/>
                </a:solidFill>
              </a:rPr>
              <a:t>organisation</a:t>
            </a:r>
            <a:r>
              <a:rPr lang="en-US" dirty="0">
                <a:solidFill>
                  <a:schemeClr val="bg2"/>
                </a:solidFill>
              </a:rPr>
              <a:t> has evolved and adopted a new and supportive culture.</a:t>
            </a:r>
          </a:p>
          <a:p>
            <a:pPr marL="285750" indent="-285750">
              <a:buFont typeface="Arial" panose="020B0604020202020204" pitchFamily="34" charset="0"/>
              <a:buChar char="•"/>
            </a:pPr>
            <a:r>
              <a:rPr lang="en-US" dirty="0">
                <a:solidFill>
                  <a:schemeClr val="bg2"/>
                </a:solidFill>
              </a:rPr>
              <a:t>I value the flexibility we have and the fact that most our staff are approachable, supportive and caring.</a:t>
            </a:r>
          </a:p>
          <a:p>
            <a:pPr marL="285750" indent="-285750">
              <a:buFont typeface="Arial" panose="020B0604020202020204" pitchFamily="34" charset="0"/>
              <a:buChar char="•"/>
            </a:pPr>
            <a:r>
              <a:rPr lang="en-US" dirty="0">
                <a:solidFill>
                  <a:schemeClr val="bg2"/>
                </a:solidFill>
              </a:rPr>
              <a:t>The flexibility regarding WFH is excellent; it’s helping our family considerably that I can WFH 3 days a week.</a:t>
            </a:r>
          </a:p>
          <a:p>
            <a:pPr marL="285750" indent="-285750">
              <a:buFont typeface="Arial" panose="020B0604020202020204" pitchFamily="34" charset="0"/>
              <a:buChar char="•"/>
            </a:pPr>
            <a:r>
              <a:rPr lang="en-US" dirty="0">
                <a:solidFill>
                  <a:schemeClr val="bg2"/>
                </a:solidFill>
              </a:rPr>
              <a:t>I feel heard when I raise issues that concern me or have innovative ideas and can see my concerns/ideas result in positive change (e.g. change in a process or adoption of a new resource). </a:t>
            </a:r>
          </a:p>
          <a:p>
            <a:pPr marL="285750" indent="-285750">
              <a:buFont typeface="Arial" panose="020B0604020202020204" pitchFamily="34" charset="0"/>
              <a:buChar char="•"/>
            </a:pPr>
            <a:r>
              <a:rPr lang="en-US" dirty="0">
                <a:solidFill>
                  <a:schemeClr val="bg2"/>
                </a:solidFill>
              </a:rPr>
              <a:t>There is an overall welcoming atmosphere, which is wonderful. Communication is excellent across the </a:t>
            </a:r>
            <a:r>
              <a:rPr lang="en-US" dirty="0" err="1">
                <a:solidFill>
                  <a:schemeClr val="bg2"/>
                </a:solidFill>
              </a:rPr>
              <a:t>organisation</a:t>
            </a:r>
            <a:r>
              <a:rPr lang="en-US" dirty="0">
                <a:solidFill>
                  <a:schemeClr val="bg2"/>
                </a:solidFill>
              </a:rPr>
              <a:t>. </a:t>
            </a:r>
          </a:p>
          <a:p>
            <a:pPr marL="285750" indent="-285750">
              <a:buFont typeface="Arial" panose="020B0604020202020204" pitchFamily="34" charset="0"/>
              <a:buChar char="•"/>
            </a:pPr>
            <a:r>
              <a:rPr lang="en-US" dirty="0">
                <a:solidFill>
                  <a:schemeClr val="bg2"/>
                </a:solidFill>
              </a:rPr>
              <a:t>The regular wellbeing events are fantastic - there are not many </a:t>
            </a:r>
            <a:r>
              <a:rPr lang="en-US" dirty="0" err="1">
                <a:solidFill>
                  <a:schemeClr val="bg2"/>
                </a:solidFill>
              </a:rPr>
              <a:t>organisations</a:t>
            </a:r>
            <a:r>
              <a:rPr lang="en-US" dirty="0">
                <a:solidFill>
                  <a:schemeClr val="bg2"/>
                </a:solidFill>
              </a:rPr>
              <a:t> that have monthly birthday cake sessions, wine trolley etc. </a:t>
            </a:r>
          </a:p>
        </p:txBody>
      </p:sp>
    </p:spTree>
    <p:extLst>
      <p:ext uri="{BB962C8B-B14F-4D97-AF65-F5344CB8AC3E}">
        <p14:creationId xmlns:p14="http://schemas.microsoft.com/office/powerpoint/2010/main" val="294509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E3622-9A3F-EDA5-D26E-F6C8353AC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1C9AA-23D9-250E-8C79-EF171182F46B}"/>
              </a:ext>
            </a:extLst>
          </p:cNvPr>
          <p:cNvSpPr>
            <a:spLocks noGrp="1"/>
          </p:cNvSpPr>
          <p:nvPr>
            <p:ph type="title"/>
          </p:nvPr>
        </p:nvSpPr>
        <p:spPr>
          <a:xfrm>
            <a:off x="0" y="173101"/>
            <a:ext cx="10634472" cy="1325563"/>
          </a:xfrm>
        </p:spPr>
        <p:txBody>
          <a:bodyPr>
            <a:normAutofit/>
          </a:bodyPr>
          <a:lstStyle/>
          <a:p>
            <a:r>
              <a:rPr lang="en-US" dirty="0"/>
              <a:t> Area Comments - for improvement</a:t>
            </a:r>
            <a:endParaRPr lang="en-AU" b="0" dirty="0"/>
          </a:p>
        </p:txBody>
      </p:sp>
      <p:sp>
        <p:nvSpPr>
          <p:cNvPr id="4" name="Slide Number Placeholder 3">
            <a:extLst>
              <a:ext uri="{FF2B5EF4-FFF2-40B4-BE49-F238E27FC236}">
                <a16:creationId xmlns:a16="http://schemas.microsoft.com/office/drawing/2014/main" id="{76EAA79C-3EA1-AC3D-1EFF-E08598B4CF80}"/>
              </a:ext>
            </a:extLst>
          </p:cNvPr>
          <p:cNvSpPr>
            <a:spLocks noGrp="1"/>
          </p:cNvSpPr>
          <p:nvPr>
            <p:ph type="sldNum" sz="quarter" idx="4"/>
          </p:nvPr>
        </p:nvSpPr>
        <p:spPr/>
        <p:txBody>
          <a:bodyPr/>
          <a:lstStyle/>
          <a:p>
            <a:r>
              <a:rPr lang="en-AU"/>
              <a:t>|  </a:t>
            </a:r>
            <a:fld id="{A2EC6176-1937-4208-B8F4-3FBA596057BD}" type="slidenum">
              <a:rPr lang="en-AU" smtClean="0"/>
              <a:pPr/>
              <a:t>15</a:t>
            </a:fld>
            <a:endParaRPr lang="en-AU" dirty="0"/>
          </a:p>
        </p:txBody>
      </p:sp>
      <p:sp>
        <p:nvSpPr>
          <p:cNvPr id="3" name="TextBox 2">
            <a:extLst>
              <a:ext uri="{FF2B5EF4-FFF2-40B4-BE49-F238E27FC236}">
                <a16:creationId xmlns:a16="http://schemas.microsoft.com/office/drawing/2014/main" id="{1E12A7DD-EC0E-5EED-1B65-824CDE21786A}"/>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6" name="TextBox 5">
            <a:extLst>
              <a:ext uri="{FF2B5EF4-FFF2-40B4-BE49-F238E27FC236}">
                <a16:creationId xmlns:a16="http://schemas.microsoft.com/office/drawing/2014/main" id="{1C1EB9AA-92B3-E897-7B8E-9EE2AD991168}"/>
              </a:ext>
            </a:extLst>
          </p:cNvPr>
          <p:cNvSpPr txBox="1"/>
          <p:nvPr/>
        </p:nvSpPr>
        <p:spPr>
          <a:xfrm>
            <a:off x="429768" y="1260183"/>
            <a:ext cx="10991087" cy="4801314"/>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2"/>
                </a:solidFill>
              </a:rPr>
              <a:t>Important for our managers/team leaders to grow their leadership skills and have personable skills. To encourage a positive, inclusive culture, it is important that our leaders connect and build respectful and professional relationships with their whole team rather than selected members. This will improve team morale.</a:t>
            </a:r>
          </a:p>
          <a:p>
            <a:pPr marL="285750" indent="-285750">
              <a:buFont typeface="Arial" panose="020B0604020202020204" pitchFamily="34" charset="0"/>
              <a:buChar char="•"/>
            </a:pPr>
            <a:r>
              <a:rPr lang="en-US" dirty="0">
                <a:solidFill>
                  <a:schemeClr val="bg2"/>
                </a:solidFill>
              </a:rPr>
              <a:t>It is important to have more clarity and direction for new bodies of work being requested and for leaders to walk alongside team members on this journey. </a:t>
            </a:r>
          </a:p>
          <a:p>
            <a:pPr marL="285750" indent="-285750">
              <a:buFont typeface="Arial" panose="020B0604020202020204" pitchFamily="34" charset="0"/>
              <a:buChar char="•"/>
            </a:pPr>
            <a:r>
              <a:rPr lang="en-US" dirty="0">
                <a:solidFill>
                  <a:schemeClr val="bg2"/>
                </a:solidFill>
              </a:rPr>
              <a:t>Team culture would benefit from individual team members demonstrating a more positive attitude and growth mindset - approaching new ideas and learning resources with curiosity.</a:t>
            </a:r>
          </a:p>
          <a:p>
            <a:pPr marL="285750" indent="-285750">
              <a:buFont typeface="Arial" panose="020B0604020202020204" pitchFamily="34" charset="0"/>
              <a:buChar char="•"/>
            </a:pPr>
            <a:r>
              <a:rPr lang="en-US" dirty="0">
                <a:solidFill>
                  <a:schemeClr val="bg2"/>
                </a:solidFill>
              </a:rPr>
              <a:t>The recent redeployment process was challenging for our team.  </a:t>
            </a:r>
          </a:p>
          <a:p>
            <a:pPr marL="285750" indent="-285750">
              <a:buFont typeface="Arial" panose="020B0604020202020204" pitchFamily="34" charset="0"/>
              <a:buChar char="•"/>
            </a:pPr>
            <a:r>
              <a:rPr lang="en-US" dirty="0">
                <a:solidFill>
                  <a:schemeClr val="bg2"/>
                </a:solidFill>
              </a:rPr>
              <a:t>Consider increasing flexibility with WFH. Many similar jobs available that are fully remote or 1 day in the office. One day mandatory, additional day optional would be ideal. </a:t>
            </a:r>
          </a:p>
          <a:p>
            <a:pPr marL="285750" indent="-285750">
              <a:buFont typeface="Arial" panose="020B0604020202020204" pitchFamily="34" charset="0"/>
              <a:buChar char="•"/>
            </a:pPr>
            <a:r>
              <a:rPr lang="en-US" dirty="0">
                <a:solidFill>
                  <a:schemeClr val="bg2"/>
                </a:solidFill>
              </a:rPr>
              <a:t>Feel like there are too many planning days across own team + HSI days + staff development days! Suggest team planning days should be scaled back.</a:t>
            </a:r>
          </a:p>
          <a:p>
            <a:pPr marL="285750" indent="-285750">
              <a:buFont typeface="Arial" panose="020B0604020202020204" pitchFamily="34" charset="0"/>
              <a:buChar char="•"/>
            </a:pPr>
            <a:r>
              <a:rPr lang="en-US" dirty="0">
                <a:solidFill>
                  <a:schemeClr val="bg2"/>
                </a:solidFill>
              </a:rPr>
              <a:t>The survey questions don't accurately capture how I feel about the </a:t>
            </a:r>
            <a:r>
              <a:rPr lang="en-US" dirty="0" err="1">
                <a:solidFill>
                  <a:schemeClr val="bg2"/>
                </a:solidFill>
              </a:rPr>
              <a:t>organisation</a:t>
            </a:r>
            <a:r>
              <a:rPr lang="en-US" dirty="0">
                <a:solidFill>
                  <a:schemeClr val="bg2"/>
                </a:solidFill>
              </a:rPr>
              <a:t>. There are no questions in relation to workload and capacity, colleagues and there is no opportunity to provide feedback about the team or executive managers (only person I directly report to). </a:t>
            </a:r>
          </a:p>
          <a:p>
            <a:pPr marL="285750" indent="-285750">
              <a:buFont typeface="Arial" panose="020B0604020202020204" pitchFamily="34" charset="0"/>
              <a:buChar char="•"/>
            </a:pPr>
            <a:endParaRPr lang="en-US" dirty="0">
              <a:solidFill>
                <a:schemeClr val="bg2"/>
              </a:solidFill>
            </a:endParaRPr>
          </a:p>
        </p:txBody>
      </p:sp>
    </p:spTree>
    <p:extLst>
      <p:ext uri="{BB962C8B-B14F-4D97-AF65-F5344CB8AC3E}">
        <p14:creationId xmlns:p14="http://schemas.microsoft.com/office/powerpoint/2010/main" val="204892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12B7-39D0-9C0E-C07D-3E387052D5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372755-B254-6637-D887-E520330341A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484848"/>
                </a:solidFill>
                <a:effectLst/>
                <a:uLnTx/>
                <a:uFillTx/>
                <a:latin typeface="Poppins Medium" panose="00000600000000000000" pitchFamily="2" charset="0"/>
                <a:ea typeface="+mn-ea"/>
                <a:cs typeface="Poppins Medium" panose="00000600000000000000" pitchFamily="2" charset="0"/>
              </a:rPr>
              <a:t>|  </a:t>
            </a:r>
            <a:fld id="{A2EC6176-1937-4208-B8F4-3FBA596057BD}" type="slidenum">
              <a:rPr kumimoji="0" lang="en-AU" sz="1200" b="0" i="0" u="none" strike="noStrike" kern="1200" cap="none" spc="0" normalizeH="0" baseline="0" noProof="0" smtClean="0">
                <a:ln>
                  <a:noFill/>
                </a:ln>
                <a:solidFill>
                  <a:srgbClr val="484848"/>
                </a:solidFill>
                <a:effectLst/>
                <a:uLnTx/>
                <a:uFillTx/>
                <a:latin typeface="Poppins Medium" panose="00000600000000000000" pitchFamily="2" charset="0"/>
                <a:ea typeface="+mn-ea"/>
                <a:cs typeface="Poppins Medium" panose="000006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srgbClr val="484848"/>
              </a:solidFill>
              <a:effectLst/>
              <a:uLnTx/>
              <a:uFillTx/>
              <a:latin typeface="Poppins Medium" panose="00000600000000000000" pitchFamily="2" charset="0"/>
              <a:ea typeface="+mn-ea"/>
              <a:cs typeface="Poppins Medium" panose="00000600000000000000" pitchFamily="2" charset="0"/>
            </a:endParaRPr>
          </a:p>
        </p:txBody>
      </p:sp>
      <p:pic>
        <p:nvPicPr>
          <p:cNvPr id="6" name="Picture 5">
            <a:extLst>
              <a:ext uri="{FF2B5EF4-FFF2-40B4-BE49-F238E27FC236}">
                <a16:creationId xmlns:a16="http://schemas.microsoft.com/office/drawing/2014/main" id="{EA20ED6E-43F4-3DAA-D62D-E319B1CE0C49}"/>
              </a:ext>
            </a:extLst>
          </p:cNvPr>
          <p:cNvPicPr>
            <a:picLocks noChangeAspect="1"/>
          </p:cNvPicPr>
          <p:nvPr/>
        </p:nvPicPr>
        <p:blipFill>
          <a:blip r:embed="rId2"/>
          <a:stretch>
            <a:fillRect/>
          </a:stretch>
        </p:blipFill>
        <p:spPr>
          <a:xfrm>
            <a:off x="2402733" y="1209110"/>
            <a:ext cx="7879404" cy="4736025"/>
          </a:xfrm>
          <a:prstGeom prst="rect">
            <a:avLst/>
          </a:prstGeom>
        </p:spPr>
      </p:pic>
    </p:spTree>
    <p:extLst>
      <p:ext uri="{BB962C8B-B14F-4D97-AF65-F5344CB8AC3E}">
        <p14:creationId xmlns:p14="http://schemas.microsoft.com/office/powerpoint/2010/main" val="19810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ABCCE-0B6A-7517-F4D5-3D076A69A1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11FD6E-4D62-AE44-844B-AD463D0F0D9D}"/>
              </a:ext>
            </a:extLst>
          </p:cNvPr>
          <p:cNvPicPr>
            <a:picLocks noChangeAspect="1"/>
          </p:cNvPicPr>
          <p:nvPr/>
        </p:nvPicPr>
        <p:blipFill>
          <a:blip r:embed="rId2"/>
          <a:stretch>
            <a:fillRect/>
          </a:stretch>
        </p:blipFill>
        <p:spPr>
          <a:xfrm>
            <a:off x="2732537" y="2045215"/>
            <a:ext cx="5652706" cy="4413952"/>
          </a:xfrm>
          <a:prstGeom prst="rect">
            <a:avLst/>
          </a:prstGeom>
        </p:spPr>
      </p:pic>
      <p:sp>
        <p:nvSpPr>
          <p:cNvPr id="2" name="Title 1">
            <a:extLst>
              <a:ext uri="{FF2B5EF4-FFF2-40B4-BE49-F238E27FC236}">
                <a16:creationId xmlns:a16="http://schemas.microsoft.com/office/drawing/2014/main" id="{789F1FE8-5D57-8463-3D5D-142A065714E8}"/>
              </a:ext>
            </a:extLst>
          </p:cNvPr>
          <p:cNvSpPr>
            <a:spLocks noGrp="1"/>
          </p:cNvSpPr>
          <p:nvPr>
            <p:ph type="title"/>
          </p:nvPr>
        </p:nvSpPr>
        <p:spPr>
          <a:xfrm>
            <a:off x="0" y="483997"/>
            <a:ext cx="10515600" cy="1325563"/>
          </a:xfrm>
        </p:spPr>
        <p:txBody>
          <a:bodyPr>
            <a:normAutofit/>
          </a:bodyPr>
          <a:lstStyle/>
          <a:p>
            <a:r>
              <a:rPr lang="en-US" dirty="0"/>
              <a:t> Employee Net Promoter Score (</a:t>
            </a:r>
            <a:r>
              <a:rPr lang="en-US" dirty="0" err="1"/>
              <a:t>eNPS</a:t>
            </a:r>
            <a:r>
              <a:rPr lang="en-US" dirty="0"/>
              <a:t>)</a:t>
            </a:r>
            <a:endParaRPr lang="en-AU" sz="2000" b="0" dirty="0"/>
          </a:p>
        </p:txBody>
      </p:sp>
      <p:sp>
        <p:nvSpPr>
          <p:cNvPr id="4" name="Slide Number Placeholder 3">
            <a:extLst>
              <a:ext uri="{FF2B5EF4-FFF2-40B4-BE49-F238E27FC236}">
                <a16:creationId xmlns:a16="http://schemas.microsoft.com/office/drawing/2014/main" id="{5E7AAF13-FDE0-518D-D68C-02333C63DE9A}"/>
              </a:ext>
            </a:extLst>
          </p:cNvPr>
          <p:cNvSpPr>
            <a:spLocks noGrp="1"/>
          </p:cNvSpPr>
          <p:nvPr>
            <p:ph type="sldNum" sz="quarter" idx="4"/>
          </p:nvPr>
        </p:nvSpPr>
        <p:spPr/>
        <p:txBody>
          <a:bodyPr/>
          <a:lstStyle/>
          <a:p>
            <a:r>
              <a:rPr lang="en-AU"/>
              <a:t>|  </a:t>
            </a:r>
            <a:fld id="{A2EC6176-1937-4208-B8F4-3FBA596057BD}" type="slidenum">
              <a:rPr lang="en-AU" smtClean="0"/>
              <a:pPr/>
              <a:t>3</a:t>
            </a:fld>
            <a:endParaRPr lang="en-AU" dirty="0"/>
          </a:p>
        </p:txBody>
      </p:sp>
      <p:sp>
        <p:nvSpPr>
          <p:cNvPr id="8" name="Callout: Line 7">
            <a:extLst>
              <a:ext uri="{FF2B5EF4-FFF2-40B4-BE49-F238E27FC236}">
                <a16:creationId xmlns:a16="http://schemas.microsoft.com/office/drawing/2014/main" id="{ED5F004F-93CC-0853-BE0C-4D45B2EC493F}"/>
              </a:ext>
            </a:extLst>
          </p:cNvPr>
          <p:cNvSpPr/>
          <p:nvPr/>
        </p:nvSpPr>
        <p:spPr>
          <a:xfrm>
            <a:off x="10397710" y="3429000"/>
            <a:ext cx="1545336" cy="978408"/>
          </a:xfrm>
          <a:prstGeom prst="borderCallout1">
            <a:avLst>
              <a:gd name="adj1" fmla="val 55870"/>
              <a:gd name="adj2" fmla="val -8333"/>
              <a:gd name="adj3" fmla="val 56380"/>
              <a:gd name="adj4" fmla="val -413497"/>
            </a:avLst>
          </a:prstGeom>
          <a:solidFill>
            <a:srgbClr val="00B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Above 10 considered “good”</a:t>
            </a:r>
            <a:endParaRPr lang="en-AU" dirty="0"/>
          </a:p>
        </p:txBody>
      </p:sp>
      <p:sp>
        <p:nvSpPr>
          <p:cNvPr id="9" name="Callout: Line 8">
            <a:extLst>
              <a:ext uri="{FF2B5EF4-FFF2-40B4-BE49-F238E27FC236}">
                <a16:creationId xmlns:a16="http://schemas.microsoft.com/office/drawing/2014/main" id="{25F723EE-72BC-8635-B016-22C6D479F5EF}"/>
              </a:ext>
            </a:extLst>
          </p:cNvPr>
          <p:cNvSpPr/>
          <p:nvPr/>
        </p:nvSpPr>
        <p:spPr>
          <a:xfrm>
            <a:off x="478143" y="2380691"/>
            <a:ext cx="1641348" cy="910732"/>
          </a:xfrm>
          <a:prstGeom prst="borderCallout1">
            <a:avLst>
              <a:gd name="adj1" fmla="val 92695"/>
              <a:gd name="adj2" fmla="val 103880"/>
              <a:gd name="adj3" fmla="val 92501"/>
              <a:gd name="adj4" fmla="val 446080"/>
            </a:avLst>
          </a:prstGeom>
          <a:solidFill>
            <a:srgbClr val="92D050"/>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Above 50 considered “excellent”</a:t>
            </a:r>
            <a:endParaRPr lang="en-AU" dirty="0"/>
          </a:p>
        </p:txBody>
      </p:sp>
      <p:sp>
        <p:nvSpPr>
          <p:cNvPr id="10" name="Callout: Line 9">
            <a:extLst>
              <a:ext uri="{FF2B5EF4-FFF2-40B4-BE49-F238E27FC236}">
                <a16:creationId xmlns:a16="http://schemas.microsoft.com/office/drawing/2014/main" id="{68541EF7-5840-5BBE-4BED-BF8391DD2B60}"/>
              </a:ext>
            </a:extLst>
          </p:cNvPr>
          <p:cNvSpPr/>
          <p:nvPr/>
        </p:nvSpPr>
        <p:spPr>
          <a:xfrm>
            <a:off x="384417" y="3494060"/>
            <a:ext cx="1641348" cy="1069431"/>
          </a:xfrm>
          <a:prstGeom prst="borderCallout1">
            <a:avLst>
              <a:gd name="adj1" fmla="val 64730"/>
              <a:gd name="adj2" fmla="val 106344"/>
              <a:gd name="adj3" fmla="val 66656"/>
              <a:gd name="adj4" fmla="val 460285"/>
            </a:avLst>
          </a:prstGeom>
          <a:solidFill>
            <a:schemeClr val="accent5">
              <a:lumMod val="60000"/>
              <a:lumOff val="40000"/>
            </a:scheme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Above 0 considered “acceptable”</a:t>
            </a:r>
            <a:endParaRPr lang="en-AU" dirty="0"/>
          </a:p>
        </p:txBody>
      </p:sp>
    </p:spTree>
    <p:extLst>
      <p:ext uri="{BB962C8B-B14F-4D97-AF65-F5344CB8AC3E}">
        <p14:creationId xmlns:p14="http://schemas.microsoft.com/office/powerpoint/2010/main" val="143921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1B46-45C7-00D1-6086-C55038F81BA6}"/>
              </a:ext>
            </a:extLst>
          </p:cNvPr>
          <p:cNvSpPr>
            <a:spLocks noGrp="1"/>
          </p:cNvSpPr>
          <p:nvPr>
            <p:ph type="title"/>
          </p:nvPr>
        </p:nvSpPr>
        <p:spPr>
          <a:xfrm>
            <a:off x="0" y="483997"/>
            <a:ext cx="10515600" cy="1325563"/>
          </a:xfrm>
        </p:spPr>
        <p:txBody>
          <a:bodyPr>
            <a:normAutofit/>
          </a:bodyPr>
          <a:lstStyle/>
          <a:p>
            <a:r>
              <a:rPr lang="en-US" dirty="0"/>
              <a:t> I would recommend BNPHN as a place to work.</a:t>
            </a:r>
            <a:br>
              <a:rPr lang="en-US" dirty="0"/>
            </a:br>
            <a:r>
              <a:rPr lang="en-US" sz="2000" b="0" dirty="0"/>
              <a:t>(Scale 0 = would not recommend  – 10 = extremely likely to recommend)</a:t>
            </a:r>
            <a:endParaRPr lang="en-AU" sz="2000" b="0" dirty="0"/>
          </a:p>
        </p:txBody>
      </p:sp>
      <p:sp>
        <p:nvSpPr>
          <p:cNvPr id="4" name="Slide Number Placeholder 3">
            <a:extLst>
              <a:ext uri="{FF2B5EF4-FFF2-40B4-BE49-F238E27FC236}">
                <a16:creationId xmlns:a16="http://schemas.microsoft.com/office/drawing/2014/main" id="{0AE2FC63-83C2-D1B8-F75D-3111ECF183C4}"/>
              </a:ext>
            </a:extLst>
          </p:cNvPr>
          <p:cNvSpPr>
            <a:spLocks noGrp="1"/>
          </p:cNvSpPr>
          <p:nvPr>
            <p:ph type="sldNum" sz="quarter" idx="4"/>
          </p:nvPr>
        </p:nvSpPr>
        <p:spPr/>
        <p:txBody>
          <a:bodyPr/>
          <a:lstStyle/>
          <a:p>
            <a:r>
              <a:rPr lang="en-AU"/>
              <a:t>|  </a:t>
            </a:r>
            <a:fld id="{A2EC6176-1937-4208-B8F4-3FBA596057BD}" type="slidenum">
              <a:rPr lang="en-AU" smtClean="0"/>
              <a:pPr/>
              <a:t>4</a:t>
            </a:fld>
            <a:endParaRPr lang="en-AU" dirty="0"/>
          </a:p>
        </p:txBody>
      </p:sp>
      <p:pic>
        <p:nvPicPr>
          <p:cNvPr id="5" name="Picture 4">
            <a:extLst>
              <a:ext uri="{FF2B5EF4-FFF2-40B4-BE49-F238E27FC236}">
                <a16:creationId xmlns:a16="http://schemas.microsoft.com/office/drawing/2014/main" id="{CA72FE55-C388-24A5-E54E-D52C0506865D}"/>
              </a:ext>
            </a:extLst>
          </p:cNvPr>
          <p:cNvPicPr>
            <a:picLocks noChangeAspect="1"/>
          </p:cNvPicPr>
          <p:nvPr/>
        </p:nvPicPr>
        <p:blipFill>
          <a:blip r:embed="rId2"/>
          <a:stretch>
            <a:fillRect/>
          </a:stretch>
        </p:blipFill>
        <p:spPr>
          <a:xfrm>
            <a:off x="3623917" y="1900024"/>
            <a:ext cx="6706857" cy="4148172"/>
          </a:xfrm>
          <a:prstGeom prst="rect">
            <a:avLst/>
          </a:prstGeom>
        </p:spPr>
      </p:pic>
    </p:spTree>
    <p:extLst>
      <p:ext uri="{BB962C8B-B14F-4D97-AF65-F5344CB8AC3E}">
        <p14:creationId xmlns:p14="http://schemas.microsoft.com/office/powerpoint/2010/main" val="395591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C6AE-064D-6704-8669-D16327BA2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246FB-6016-4A82-73C9-F2F0C7692524}"/>
              </a:ext>
            </a:extLst>
          </p:cNvPr>
          <p:cNvSpPr>
            <a:spLocks noGrp="1"/>
          </p:cNvSpPr>
          <p:nvPr>
            <p:ph type="title"/>
          </p:nvPr>
        </p:nvSpPr>
        <p:spPr>
          <a:xfrm>
            <a:off x="0" y="621157"/>
            <a:ext cx="10049256" cy="1325563"/>
          </a:xfrm>
        </p:spPr>
        <p:txBody>
          <a:bodyPr>
            <a:normAutofit fontScale="90000"/>
          </a:bodyPr>
          <a:lstStyle/>
          <a:p>
            <a:r>
              <a:rPr lang="en-US" dirty="0"/>
              <a:t> I understand what is expected of me and how I fit in with the bigger outcomes for BNPHN. </a:t>
            </a:r>
            <a:br>
              <a:rPr lang="en-US" dirty="0"/>
            </a:br>
            <a:r>
              <a:rPr lang="en-US" sz="2000" b="0" dirty="0"/>
              <a:t>(Scale  1 = I do not understand what is expected of me and how I fit with the bigger picture  </a:t>
            </a:r>
            <a:br>
              <a:rPr lang="en-US" sz="2000" b="0" dirty="0"/>
            </a:br>
            <a:r>
              <a:rPr lang="en-US" sz="2000" b="0" dirty="0"/>
              <a:t>	6 = I completely understand what is expected of me and how I fit with the bigger picture)</a:t>
            </a:r>
            <a:endParaRPr lang="en-AU" sz="2000" b="0" dirty="0"/>
          </a:p>
        </p:txBody>
      </p:sp>
      <p:sp>
        <p:nvSpPr>
          <p:cNvPr id="4" name="Slide Number Placeholder 3">
            <a:extLst>
              <a:ext uri="{FF2B5EF4-FFF2-40B4-BE49-F238E27FC236}">
                <a16:creationId xmlns:a16="http://schemas.microsoft.com/office/drawing/2014/main" id="{356AE68E-9F43-EEF3-835E-3B33D1186A8F}"/>
              </a:ext>
            </a:extLst>
          </p:cNvPr>
          <p:cNvSpPr>
            <a:spLocks noGrp="1"/>
          </p:cNvSpPr>
          <p:nvPr>
            <p:ph type="sldNum" sz="quarter" idx="4"/>
          </p:nvPr>
        </p:nvSpPr>
        <p:spPr/>
        <p:txBody>
          <a:bodyPr/>
          <a:lstStyle/>
          <a:p>
            <a:r>
              <a:rPr lang="en-AU"/>
              <a:t>|  </a:t>
            </a:r>
            <a:fld id="{A2EC6176-1937-4208-B8F4-3FBA596057BD}" type="slidenum">
              <a:rPr lang="en-AU" smtClean="0"/>
              <a:pPr/>
              <a:t>5</a:t>
            </a:fld>
            <a:endParaRPr lang="en-AU" dirty="0"/>
          </a:p>
        </p:txBody>
      </p:sp>
      <p:pic>
        <p:nvPicPr>
          <p:cNvPr id="5" name="Picture 4">
            <a:extLst>
              <a:ext uri="{FF2B5EF4-FFF2-40B4-BE49-F238E27FC236}">
                <a16:creationId xmlns:a16="http://schemas.microsoft.com/office/drawing/2014/main" id="{D239C096-4E7F-2F12-D678-2281DEBF246C}"/>
              </a:ext>
            </a:extLst>
          </p:cNvPr>
          <p:cNvPicPr>
            <a:picLocks noChangeAspect="1"/>
          </p:cNvPicPr>
          <p:nvPr/>
        </p:nvPicPr>
        <p:blipFill>
          <a:blip r:embed="rId2"/>
          <a:stretch>
            <a:fillRect/>
          </a:stretch>
        </p:blipFill>
        <p:spPr>
          <a:xfrm>
            <a:off x="4225013" y="2218218"/>
            <a:ext cx="5197266" cy="4301692"/>
          </a:xfrm>
          <a:prstGeom prst="rect">
            <a:avLst/>
          </a:prstGeom>
        </p:spPr>
      </p:pic>
    </p:spTree>
    <p:extLst>
      <p:ext uri="{BB962C8B-B14F-4D97-AF65-F5344CB8AC3E}">
        <p14:creationId xmlns:p14="http://schemas.microsoft.com/office/powerpoint/2010/main" val="992156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109B-40D1-88BC-AF9B-21BC91A7E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F529D-7C01-7F81-F8C7-E962FB88565F}"/>
              </a:ext>
            </a:extLst>
          </p:cNvPr>
          <p:cNvSpPr>
            <a:spLocks noGrp="1"/>
          </p:cNvSpPr>
          <p:nvPr>
            <p:ph type="title"/>
          </p:nvPr>
        </p:nvSpPr>
        <p:spPr>
          <a:xfrm>
            <a:off x="0" y="621157"/>
            <a:ext cx="10634472" cy="1325563"/>
          </a:xfrm>
        </p:spPr>
        <p:txBody>
          <a:bodyPr>
            <a:normAutofit fontScale="90000"/>
          </a:bodyPr>
          <a:lstStyle/>
          <a:p>
            <a:r>
              <a:rPr lang="en-US" dirty="0"/>
              <a:t> I have the resources to achieve my performance targets.</a:t>
            </a:r>
            <a:br>
              <a:rPr lang="en-US" dirty="0"/>
            </a:br>
            <a:r>
              <a:rPr lang="en-US" sz="2000" b="0" dirty="0"/>
              <a:t>(Scale  1 = I do not have any of the resources I need to achieve my performance targets  </a:t>
            </a:r>
            <a:br>
              <a:rPr lang="en-US" sz="2000" b="0" dirty="0"/>
            </a:br>
            <a:r>
              <a:rPr lang="en-US" sz="2000" b="0" dirty="0"/>
              <a:t>             6 = I  have all the resources I need to achieve my performance targets)</a:t>
            </a:r>
            <a:endParaRPr lang="en-AU" sz="2000" b="0" dirty="0"/>
          </a:p>
        </p:txBody>
      </p:sp>
      <p:sp>
        <p:nvSpPr>
          <p:cNvPr id="4" name="Slide Number Placeholder 3">
            <a:extLst>
              <a:ext uri="{FF2B5EF4-FFF2-40B4-BE49-F238E27FC236}">
                <a16:creationId xmlns:a16="http://schemas.microsoft.com/office/drawing/2014/main" id="{C1D89FF4-1B51-511A-C97F-8634AD8CB241}"/>
              </a:ext>
            </a:extLst>
          </p:cNvPr>
          <p:cNvSpPr>
            <a:spLocks noGrp="1"/>
          </p:cNvSpPr>
          <p:nvPr>
            <p:ph type="sldNum" sz="quarter" idx="4"/>
          </p:nvPr>
        </p:nvSpPr>
        <p:spPr/>
        <p:txBody>
          <a:bodyPr/>
          <a:lstStyle/>
          <a:p>
            <a:r>
              <a:rPr lang="en-AU"/>
              <a:t>|  </a:t>
            </a:r>
            <a:fld id="{A2EC6176-1937-4208-B8F4-3FBA596057BD}" type="slidenum">
              <a:rPr lang="en-AU" smtClean="0"/>
              <a:pPr/>
              <a:t>6</a:t>
            </a:fld>
            <a:endParaRPr lang="en-AU" dirty="0"/>
          </a:p>
        </p:txBody>
      </p:sp>
      <p:pic>
        <p:nvPicPr>
          <p:cNvPr id="5" name="Picture 4">
            <a:extLst>
              <a:ext uri="{FF2B5EF4-FFF2-40B4-BE49-F238E27FC236}">
                <a16:creationId xmlns:a16="http://schemas.microsoft.com/office/drawing/2014/main" id="{B2D41468-86A9-5D68-2ED9-CBD53A21CD19}"/>
              </a:ext>
            </a:extLst>
          </p:cNvPr>
          <p:cNvPicPr>
            <a:picLocks noChangeAspect="1"/>
          </p:cNvPicPr>
          <p:nvPr/>
        </p:nvPicPr>
        <p:blipFill>
          <a:blip r:embed="rId2"/>
          <a:stretch>
            <a:fillRect/>
          </a:stretch>
        </p:blipFill>
        <p:spPr>
          <a:xfrm>
            <a:off x="3907021" y="1946720"/>
            <a:ext cx="5285618" cy="4652444"/>
          </a:xfrm>
          <a:prstGeom prst="rect">
            <a:avLst/>
          </a:prstGeom>
        </p:spPr>
      </p:pic>
    </p:spTree>
    <p:extLst>
      <p:ext uri="{BB962C8B-B14F-4D97-AF65-F5344CB8AC3E}">
        <p14:creationId xmlns:p14="http://schemas.microsoft.com/office/powerpoint/2010/main" val="220859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12D0-3A40-DC83-2708-620E3E5D3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6A01E-FF6C-D959-5349-12FB72EB92AB}"/>
              </a:ext>
            </a:extLst>
          </p:cNvPr>
          <p:cNvSpPr>
            <a:spLocks noGrp="1"/>
          </p:cNvSpPr>
          <p:nvPr>
            <p:ph type="title"/>
          </p:nvPr>
        </p:nvSpPr>
        <p:spPr>
          <a:xfrm>
            <a:off x="0" y="599123"/>
            <a:ext cx="10634472" cy="1325563"/>
          </a:xfrm>
        </p:spPr>
        <p:txBody>
          <a:bodyPr>
            <a:normAutofit/>
          </a:bodyPr>
          <a:lstStyle/>
          <a:p>
            <a:r>
              <a:rPr lang="en-US" dirty="0"/>
              <a:t>  I have a strong sense of belonging with my team.</a:t>
            </a:r>
            <a:br>
              <a:rPr lang="en-US" dirty="0"/>
            </a:br>
            <a:r>
              <a:rPr lang="en-US" sz="2000" b="0" dirty="0"/>
              <a:t>(Scale  1 =  I do not feel a sense of belonging with my team   </a:t>
            </a:r>
            <a:br>
              <a:rPr lang="en-US" sz="2000" b="0" dirty="0"/>
            </a:br>
            <a:r>
              <a:rPr lang="en-US" sz="2000" b="0" dirty="0"/>
              <a:t>             6 =  I have a very strong sense of belonging with my team)</a:t>
            </a:r>
            <a:endParaRPr lang="en-AU" sz="2000" b="0" dirty="0"/>
          </a:p>
        </p:txBody>
      </p:sp>
      <p:sp>
        <p:nvSpPr>
          <p:cNvPr id="4" name="Slide Number Placeholder 3">
            <a:extLst>
              <a:ext uri="{FF2B5EF4-FFF2-40B4-BE49-F238E27FC236}">
                <a16:creationId xmlns:a16="http://schemas.microsoft.com/office/drawing/2014/main" id="{C5F68D89-6FD3-56BC-FE7E-5BDBC31C3CE8}"/>
              </a:ext>
            </a:extLst>
          </p:cNvPr>
          <p:cNvSpPr>
            <a:spLocks noGrp="1"/>
          </p:cNvSpPr>
          <p:nvPr>
            <p:ph type="sldNum" sz="quarter" idx="4"/>
          </p:nvPr>
        </p:nvSpPr>
        <p:spPr/>
        <p:txBody>
          <a:bodyPr/>
          <a:lstStyle/>
          <a:p>
            <a:r>
              <a:rPr lang="en-AU"/>
              <a:t>|  </a:t>
            </a:r>
            <a:fld id="{A2EC6176-1937-4208-B8F4-3FBA596057BD}" type="slidenum">
              <a:rPr lang="en-AU" smtClean="0"/>
              <a:pPr/>
              <a:t>7</a:t>
            </a:fld>
            <a:endParaRPr lang="en-AU" dirty="0"/>
          </a:p>
        </p:txBody>
      </p:sp>
      <p:pic>
        <p:nvPicPr>
          <p:cNvPr id="7" name="Picture 6">
            <a:extLst>
              <a:ext uri="{FF2B5EF4-FFF2-40B4-BE49-F238E27FC236}">
                <a16:creationId xmlns:a16="http://schemas.microsoft.com/office/drawing/2014/main" id="{E9C25DF1-7E23-5319-04CF-3F243DE076A2}"/>
              </a:ext>
            </a:extLst>
          </p:cNvPr>
          <p:cNvPicPr>
            <a:picLocks noChangeAspect="1"/>
          </p:cNvPicPr>
          <p:nvPr/>
        </p:nvPicPr>
        <p:blipFill>
          <a:blip r:embed="rId2"/>
          <a:stretch>
            <a:fillRect/>
          </a:stretch>
        </p:blipFill>
        <p:spPr>
          <a:xfrm>
            <a:off x="4016843" y="1826429"/>
            <a:ext cx="5428713" cy="4783065"/>
          </a:xfrm>
          <a:prstGeom prst="rect">
            <a:avLst/>
          </a:prstGeom>
        </p:spPr>
      </p:pic>
    </p:spTree>
    <p:extLst>
      <p:ext uri="{BB962C8B-B14F-4D97-AF65-F5344CB8AC3E}">
        <p14:creationId xmlns:p14="http://schemas.microsoft.com/office/powerpoint/2010/main" val="243301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158C-8AEA-1F4E-89A8-8588F0C03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F49FA-E228-A71D-150A-CCBE57EF332B}"/>
              </a:ext>
            </a:extLst>
          </p:cNvPr>
          <p:cNvSpPr>
            <a:spLocks noGrp="1"/>
          </p:cNvSpPr>
          <p:nvPr>
            <p:ph type="title"/>
          </p:nvPr>
        </p:nvSpPr>
        <p:spPr>
          <a:xfrm>
            <a:off x="0" y="621157"/>
            <a:ext cx="10634472" cy="1325563"/>
          </a:xfrm>
        </p:spPr>
        <p:txBody>
          <a:bodyPr>
            <a:normAutofit fontScale="90000"/>
          </a:bodyPr>
          <a:lstStyle/>
          <a:p>
            <a:r>
              <a:rPr lang="en-US" dirty="0"/>
              <a:t>The person I report to provides the required guidance </a:t>
            </a:r>
            <a:br>
              <a:rPr lang="en-US" dirty="0"/>
            </a:br>
            <a:r>
              <a:rPr lang="en-US" dirty="0"/>
              <a:t>and leadership for my role.</a:t>
            </a:r>
            <a:br>
              <a:rPr lang="en-US" dirty="0"/>
            </a:br>
            <a:r>
              <a:rPr lang="en-US" sz="2000" b="0" dirty="0"/>
              <a:t>(Scale  1 =   I do not receive guidance and support from the person I report to </a:t>
            </a:r>
            <a:br>
              <a:rPr lang="en-US" sz="2000" b="0" dirty="0"/>
            </a:br>
            <a:r>
              <a:rPr lang="en-US" sz="2000" b="0" dirty="0"/>
              <a:t>             6 =   I receive all the guidance and support I need for my role)</a:t>
            </a:r>
            <a:endParaRPr lang="en-AU" sz="2000" b="0" dirty="0"/>
          </a:p>
        </p:txBody>
      </p:sp>
      <p:sp>
        <p:nvSpPr>
          <p:cNvPr id="4" name="Slide Number Placeholder 3">
            <a:extLst>
              <a:ext uri="{FF2B5EF4-FFF2-40B4-BE49-F238E27FC236}">
                <a16:creationId xmlns:a16="http://schemas.microsoft.com/office/drawing/2014/main" id="{CEBDD591-E39A-ADF5-6B27-797D79E0ACCF}"/>
              </a:ext>
            </a:extLst>
          </p:cNvPr>
          <p:cNvSpPr>
            <a:spLocks noGrp="1"/>
          </p:cNvSpPr>
          <p:nvPr>
            <p:ph type="sldNum" sz="quarter" idx="4"/>
          </p:nvPr>
        </p:nvSpPr>
        <p:spPr/>
        <p:txBody>
          <a:bodyPr/>
          <a:lstStyle/>
          <a:p>
            <a:r>
              <a:rPr lang="en-AU"/>
              <a:t>|  </a:t>
            </a:r>
            <a:fld id="{A2EC6176-1937-4208-B8F4-3FBA596057BD}" type="slidenum">
              <a:rPr lang="en-AU" smtClean="0"/>
              <a:pPr/>
              <a:t>8</a:t>
            </a:fld>
            <a:endParaRPr lang="en-AU" dirty="0"/>
          </a:p>
        </p:txBody>
      </p:sp>
      <p:pic>
        <p:nvPicPr>
          <p:cNvPr id="5" name="Picture 4">
            <a:extLst>
              <a:ext uri="{FF2B5EF4-FFF2-40B4-BE49-F238E27FC236}">
                <a16:creationId xmlns:a16="http://schemas.microsoft.com/office/drawing/2014/main" id="{40EFFB88-B69F-CCD0-0E6D-2AE9C44CA7C6}"/>
              </a:ext>
            </a:extLst>
          </p:cNvPr>
          <p:cNvPicPr>
            <a:picLocks noChangeAspect="1"/>
          </p:cNvPicPr>
          <p:nvPr/>
        </p:nvPicPr>
        <p:blipFill>
          <a:blip r:embed="rId2"/>
          <a:stretch>
            <a:fillRect/>
          </a:stretch>
        </p:blipFill>
        <p:spPr>
          <a:xfrm>
            <a:off x="3890786" y="1946720"/>
            <a:ext cx="5097571" cy="4619674"/>
          </a:xfrm>
          <a:prstGeom prst="rect">
            <a:avLst/>
          </a:prstGeom>
        </p:spPr>
      </p:pic>
    </p:spTree>
    <p:extLst>
      <p:ext uri="{BB962C8B-B14F-4D97-AF65-F5344CB8AC3E}">
        <p14:creationId xmlns:p14="http://schemas.microsoft.com/office/powerpoint/2010/main" val="279710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7A51-9843-BF40-065E-883D8CF3A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8B793-2B52-947B-761B-4A03C2C8A3B8}"/>
              </a:ext>
            </a:extLst>
          </p:cNvPr>
          <p:cNvSpPr>
            <a:spLocks noGrp="1"/>
          </p:cNvSpPr>
          <p:nvPr>
            <p:ph type="title"/>
          </p:nvPr>
        </p:nvSpPr>
        <p:spPr>
          <a:xfrm>
            <a:off x="0" y="621157"/>
            <a:ext cx="10634472" cy="1325563"/>
          </a:xfrm>
        </p:spPr>
        <p:txBody>
          <a:bodyPr>
            <a:normAutofit fontScale="90000"/>
          </a:bodyPr>
          <a:lstStyle/>
          <a:p>
            <a:r>
              <a:rPr lang="en-US" dirty="0"/>
              <a:t> I feel an alignment  with our future  targets and I am motivated to achieve them.</a:t>
            </a:r>
            <a:br>
              <a:rPr lang="en-US" dirty="0"/>
            </a:br>
            <a:r>
              <a:rPr lang="en-US" sz="2000" b="0" dirty="0"/>
              <a:t>(Scale  1 =   I do not align and am unmotivated</a:t>
            </a:r>
            <a:br>
              <a:rPr lang="en-US" sz="2000" b="0" dirty="0"/>
            </a:br>
            <a:r>
              <a:rPr lang="en-US" sz="2000" b="0" dirty="0"/>
              <a:t>             6 = I have strong alignment and motivation with future targets)</a:t>
            </a:r>
            <a:endParaRPr lang="en-AU" sz="2000" b="0" dirty="0"/>
          </a:p>
        </p:txBody>
      </p:sp>
      <p:sp>
        <p:nvSpPr>
          <p:cNvPr id="4" name="Slide Number Placeholder 3">
            <a:extLst>
              <a:ext uri="{FF2B5EF4-FFF2-40B4-BE49-F238E27FC236}">
                <a16:creationId xmlns:a16="http://schemas.microsoft.com/office/drawing/2014/main" id="{0446B296-9923-B589-711A-1B19D317A5F8}"/>
              </a:ext>
            </a:extLst>
          </p:cNvPr>
          <p:cNvSpPr>
            <a:spLocks noGrp="1"/>
          </p:cNvSpPr>
          <p:nvPr>
            <p:ph type="sldNum" sz="quarter" idx="4"/>
          </p:nvPr>
        </p:nvSpPr>
        <p:spPr/>
        <p:txBody>
          <a:bodyPr/>
          <a:lstStyle/>
          <a:p>
            <a:r>
              <a:rPr lang="en-AU"/>
              <a:t>|  </a:t>
            </a:r>
            <a:fld id="{A2EC6176-1937-4208-B8F4-3FBA596057BD}" type="slidenum">
              <a:rPr lang="en-AU" smtClean="0"/>
              <a:pPr/>
              <a:t>9</a:t>
            </a:fld>
            <a:endParaRPr lang="en-AU" dirty="0"/>
          </a:p>
        </p:txBody>
      </p:sp>
      <p:pic>
        <p:nvPicPr>
          <p:cNvPr id="5" name="Picture 4">
            <a:extLst>
              <a:ext uri="{FF2B5EF4-FFF2-40B4-BE49-F238E27FC236}">
                <a16:creationId xmlns:a16="http://schemas.microsoft.com/office/drawing/2014/main" id="{FA62C6E2-03A0-1DA5-04DF-77E2974319F6}"/>
              </a:ext>
            </a:extLst>
          </p:cNvPr>
          <p:cNvPicPr>
            <a:picLocks noChangeAspect="1"/>
          </p:cNvPicPr>
          <p:nvPr/>
        </p:nvPicPr>
        <p:blipFill>
          <a:blip r:embed="rId2"/>
          <a:stretch>
            <a:fillRect/>
          </a:stretch>
        </p:blipFill>
        <p:spPr>
          <a:xfrm>
            <a:off x="3516759" y="2128391"/>
            <a:ext cx="4635020" cy="4500138"/>
          </a:xfrm>
          <a:prstGeom prst="rect">
            <a:avLst/>
          </a:prstGeom>
        </p:spPr>
      </p:pic>
    </p:spTree>
    <p:extLst>
      <p:ext uri="{BB962C8B-B14F-4D97-AF65-F5344CB8AC3E}">
        <p14:creationId xmlns:p14="http://schemas.microsoft.com/office/powerpoint/2010/main" val="1234201550"/>
      </p:ext>
    </p:extLst>
  </p:cSld>
  <p:clrMapOvr>
    <a:masterClrMapping/>
  </p:clrMapOvr>
</p:sld>
</file>

<file path=ppt/theme/theme1.xml><?xml version="1.0" encoding="utf-8"?>
<a:theme xmlns:a="http://schemas.openxmlformats.org/drawingml/2006/main" name="Office Theme">
  <a:themeElements>
    <a:clrScheme name="PHN Colours ">
      <a:dk1>
        <a:srgbClr val="FFFFFF"/>
      </a:dk1>
      <a:lt1>
        <a:srgbClr val="FFFFFF"/>
      </a:lt1>
      <a:dk2>
        <a:srgbClr val="74777B"/>
      </a:dk2>
      <a:lt2>
        <a:srgbClr val="484848"/>
      </a:lt2>
      <a:accent1>
        <a:srgbClr val="003F6D"/>
      </a:accent1>
      <a:accent2>
        <a:srgbClr val="1B75BB"/>
      </a:accent2>
      <a:accent3>
        <a:srgbClr val="00BBC3"/>
      </a:accent3>
      <a:accent4>
        <a:srgbClr val="37B349"/>
      </a:accent4>
      <a:accent5>
        <a:srgbClr val="F6921E"/>
      </a:accent5>
      <a:accent6>
        <a:srgbClr val="662C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sz="2800" b="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HN Colours ">
      <a:dk1>
        <a:srgbClr val="FFFFFF"/>
      </a:dk1>
      <a:lt1>
        <a:srgbClr val="FFFFFF"/>
      </a:lt1>
      <a:dk2>
        <a:srgbClr val="74777B"/>
      </a:dk2>
      <a:lt2>
        <a:srgbClr val="484848"/>
      </a:lt2>
      <a:accent1>
        <a:srgbClr val="003F6D"/>
      </a:accent1>
      <a:accent2>
        <a:srgbClr val="1B75BB"/>
      </a:accent2>
      <a:accent3>
        <a:srgbClr val="00BBC3"/>
      </a:accent3>
      <a:accent4>
        <a:srgbClr val="37B349"/>
      </a:accent4>
      <a:accent5>
        <a:srgbClr val="F6921E"/>
      </a:accent5>
      <a:accent6>
        <a:srgbClr val="662C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sz="2800" b="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C97D4EAEBC184CBEE99D14B0E41B9C" ma:contentTypeVersion="22" ma:contentTypeDescription="Create a new document." ma:contentTypeScope="" ma:versionID="44fce77242afdb74d7332485321ba348">
  <xsd:schema xmlns:xsd="http://www.w3.org/2001/XMLSchema" xmlns:xs="http://www.w3.org/2001/XMLSchema" xmlns:p="http://schemas.microsoft.com/office/2006/metadata/properties" xmlns:ns2="25ac1df6-f93f-493a-9058-82faae09bb40" xmlns:ns3="8d027909-a72e-4cba-b0d7-b9fc850e636e" xmlns:ns4="41d1716c-9572-42d3-b4bd-88656f632ec3" targetNamespace="http://schemas.microsoft.com/office/2006/metadata/properties" ma:root="true" ma:fieldsID="d9b3008e03afb583c24c00d2379b04ea" ns2:_="" ns3:_="" ns4:_="">
    <xsd:import namespace="25ac1df6-f93f-493a-9058-82faae09bb40"/>
    <xsd:import namespace="8d027909-a72e-4cba-b0d7-b9fc850e636e"/>
    <xsd:import namespace="41d1716c-9572-42d3-b4bd-88656f632e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MediaServiceObjectDetectorVersions" minOccurs="0"/>
                <xsd:element ref="ns2:MediaServiceSearchPropertie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c1df6-f93f-493a-9058-82faae09b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85a847b-6e58-404e-ba6a-6574a7c9e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d027909-a72e-4cba-b0d7-b9fc850e63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d1716c-9572-42d3-b4bd-88656f632ec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5c03555b-cc2a-4c3a-a932-6a4c665ed67f}" ma:internalName="TaxCatchAll" ma:showField="CatchAllData" ma:web="41d1716c-9572-42d3-b4bd-88656f632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1d1716c-9572-42d3-b4bd-88656f632ec3" xsi:nil="true"/>
    <lcf76f155ced4ddcb4097134ff3c332f xmlns="25ac1df6-f93f-493a-9058-82faae09bb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E8FD7A-3C46-4B71-9C6B-7C81B56B28F8}">
  <ds:schemaRefs>
    <ds:schemaRef ds:uri="http://schemas.microsoft.com/sharepoint/v3/contenttype/forms"/>
  </ds:schemaRefs>
</ds:datastoreItem>
</file>

<file path=customXml/itemProps2.xml><?xml version="1.0" encoding="utf-8"?>
<ds:datastoreItem xmlns:ds="http://schemas.openxmlformats.org/officeDocument/2006/customXml" ds:itemID="{E0A8A738-08AC-4BA6-B6B4-260813CB9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c1df6-f93f-493a-9058-82faae09bb40"/>
    <ds:schemaRef ds:uri="8d027909-a72e-4cba-b0d7-b9fc850e636e"/>
    <ds:schemaRef ds:uri="41d1716c-9572-42d3-b4bd-88656f632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DF9EA6-1E03-4DFF-9C92-F8C48D9C3792}">
  <ds:schemaRefs>
    <ds:schemaRef ds:uri="http://purl.org/dc/terms/"/>
    <ds:schemaRef ds:uri="8d027909-a72e-4cba-b0d7-b9fc850e636e"/>
    <ds:schemaRef ds:uri="41d1716c-9572-42d3-b4bd-88656f632ec3"/>
    <ds:schemaRef ds:uri="http://schemas.microsoft.com/office/2006/metadata/propertie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25ac1df6-f93f-493a-9058-82faae09bb4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3257</TotalTime>
  <Words>1522</Words>
  <Application>Microsoft Office PowerPoint</Application>
  <PresentationFormat>Widescreen</PresentationFormat>
  <Paragraphs>72</Paragraphs>
  <Slides>15</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Poppins Medium</vt:lpstr>
      <vt:lpstr>Office Theme</vt:lpstr>
      <vt:lpstr>2_Office Theme</vt:lpstr>
      <vt:lpstr>HSI portfolio Pulse Results</vt:lpstr>
      <vt:lpstr>PowerPoint Presentation</vt:lpstr>
      <vt:lpstr> Employee Net Promoter Score (eNPS)</vt:lpstr>
      <vt:lpstr> I would recommend BNPHN as a place to work. (Scale 0 = would not recommend  – 10 = extremely likely to recommend)</vt:lpstr>
      <vt:lpstr> I understand what is expected of me and how I fit in with the bigger outcomes for BNPHN.  (Scale  1 = I do not understand what is expected of me and how I fit with the bigger picture    6 = I completely understand what is expected of me and how I fit with the bigger picture)</vt:lpstr>
      <vt:lpstr> I have the resources to achieve my performance targets. (Scale  1 = I do not have any of the resources I need to achieve my performance targets                6 = I  have all the resources I need to achieve my performance targets)</vt:lpstr>
      <vt:lpstr>  I have a strong sense of belonging with my team. (Scale  1 =  I do not feel a sense of belonging with my team                 6 =  I have a very strong sense of belonging with my team)</vt:lpstr>
      <vt:lpstr>The person I report to provides the required guidance  and leadership for my role. (Scale  1 =   I do not receive guidance and support from the person I report to               6 =   I receive all the guidance and support I need for my role)</vt:lpstr>
      <vt:lpstr> I feel an alignment  with our future  targets and I am motivated to achieve them. (Scale  1 =   I do not align and am unmotivated              6 = I have strong alignment and motivation with future targets)</vt:lpstr>
      <vt:lpstr>Change management feedback around the office move - positives</vt:lpstr>
      <vt:lpstr>Change management feedback around the office move – positives</vt:lpstr>
      <vt:lpstr>Change management feedback around the office move – positives</vt:lpstr>
      <vt:lpstr>Change management feedback around the office move – for improvement</vt:lpstr>
      <vt:lpstr> Area Comments - positive</vt:lpstr>
      <vt:lpstr> Area Comments - for improvement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Kieran Mackenzie</dc:creator>
  <cp:lastModifiedBy>Aimie Thomson</cp:lastModifiedBy>
  <cp:revision>19</cp:revision>
  <cp:lastPrinted>2025-03-01T01:23:49Z</cp:lastPrinted>
  <dcterms:created xsi:type="dcterms:W3CDTF">2022-12-07T02:06:25Z</dcterms:created>
  <dcterms:modified xsi:type="dcterms:W3CDTF">2026-02-17T06:38:16Z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0x010100DFC97D4EAEBC184CBEE99D14B0E41B9C</vt:lpwstr>
  </property>
  <property fmtid="{D5CDD505-2E9C-101B-9397-08002B2CF9AE}" pid="3" name="MediaServiceImageTags">
    <vt:lpwstr/>
  </property>
</Properties>
</file>